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</p:sldMasterIdLst>
  <p:notesMasterIdLst>
    <p:notesMasterId r:id="rId37"/>
  </p:notesMasterIdLst>
  <p:sldIdLst>
    <p:sldId id="256" r:id="rId2"/>
    <p:sldId id="309" r:id="rId3"/>
    <p:sldId id="300" r:id="rId4"/>
    <p:sldId id="303" r:id="rId5"/>
    <p:sldId id="276" r:id="rId6"/>
    <p:sldId id="302" r:id="rId7"/>
    <p:sldId id="327" r:id="rId8"/>
    <p:sldId id="321" r:id="rId9"/>
    <p:sldId id="291" r:id="rId10"/>
    <p:sldId id="293" r:id="rId11"/>
    <p:sldId id="315" r:id="rId12"/>
    <p:sldId id="330" r:id="rId13"/>
    <p:sldId id="292" r:id="rId14"/>
    <p:sldId id="313" r:id="rId15"/>
    <p:sldId id="329" r:id="rId16"/>
    <p:sldId id="307" r:id="rId17"/>
    <p:sldId id="326" r:id="rId18"/>
    <p:sldId id="324" r:id="rId19"/>
    <p:sldId id="322" r:id="rId20"/>
    <p:sldId id="310" r:id="rId21"/>
    <p:sldId id="323" r:id="rId22"/>
    <p:sldId id="325" r:id="rId23"/>
    <p:sldId id="328" r:id="rId24"/>
    <p:sldId id="314" r:id="rId25"/>
    <p:sldId id="316" r:id="rId26"/>
    <p:sldId id="299" r:id="rId27"/>
    <p:sldId id="311" r:id="rId28"/>
    <p:sldId id="318" r:id="rId29"/>
    <p:sldId id="320" r:id="rId30"/>
    <p:sldId id="319" r:id="rId31"/>
    <p:sldId id="317" r:id="rId32"/>
    <p:sldId id="295" r:id="rId33"/>
    <p:sldId id="290" r:id="rId34"/>
    <p:sldId id="305" r:id="rId35"/>
    <p:sldId id="277" r:id="rId36"/>
  </p:sldIdLst>
  <p:sldSz cx="9144000" cy="6858000" type="screen4x3"/>
  <p:notesSz cx="6877050" cy="100028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>
        <p:scale>
          <a:sx n="93" d="100"/>
          <a:sy n="93" d="100"/>
        </p:scale>
        <p:origin x="-2154" y="-4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8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F6A4FA-A0DB-44DF-A3FC-A1E4FCDFA611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64C792A-A2FC-4E6D-8533-A3C0AA533795}">
      <dgm:prSet phldrT="[Текст]" custT="1"/>
      <dgm:spPr/>
      <dgm:t>
        <a:bodyPr/>
        <a:lstStyle/>
        <a:p>
          <a:r>
            <a:rPr lang="uk-UA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Години спілкування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C56176-C3B3-4E85-B02E-C2AAAE40993A}" type="parTrans" cxnId="{8721A262-A0DF-452F-8014-EC7304B0869D}">
      <dgm:prSet/>
      <dgm:spPr/>
      <dgm:t>
        <a:bodyPr/>
        <a:lstStyle/>
        <a:p>
          <a:endParaRPr lang="ru-RU"/>
        </a:p>
      </dgm:t>
    </dgm:pt>
    <dgm:pt modelId="{5AC03F08-7B4F-47B4-BCEF-CB94E70DB6BF}" type="sibTrans" cxnId="{8721A262-A0DF-452F-8014-EC7304B0869D}">
      <dgm:prSet/>
      <dgm:spPr/>
      <dgm:t>
        <a:bodyPr/>
        <a:lstStyle/>
        <a:p>
          <a:endParaRPr lang="ru-RU"/>
        </a:p>
      </dgm:t>
    </dgm:pt>
    <dgm:pt modelId="{F93882BB-AA6E-420F-849D-9494DB8BA700}">
      <dgm:prSet phldrT="[Текст]" custT="1"/>
      <dgm:spPr/>
      <dgm:t>
        <a:bodyPr/>
        <a:lstStyle/>
        <a:p>
          <a:r>
            <a:rPr lang="uk-UA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Вікторини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BF68D0-13DD-4C9F-B673-DC4FB791B672}" type="parTrans" cxnId="{99997C04-420A-4531-AEFA-F408592BA4CC}">
      <dgm:prSet/>
      <dgm:spPr/>
      <dgm:t>
        <a:bodyPr/>
        <a:lstStyle/>
        <a:p>
          <a:endParaRPr lang="ru-RU"/>
        </a:p>
      </dgm:t>
    </dgm:pt>
    <dgm:pt modelId="{8DA0F8E2-475C-4CD5-9377-455318C44879}" type="sibTrans" cxnId="{99997C04-420A-4531-AEFA-F408592BA4CC}">
      <dgm:prSet/>
      <dgm:spPr/>
      <dgm:t>
        <a:bodyPr/>
        <a:lstStyle/>
        <a:p>
          <a:endParaRPr lang="ru-RU"/>
        </a:p>
      </dgm:t>
    </dgm:pt>
    <dgm:pt modelId="{4D2831A7-17CB-41AE-8FF6-768298043B71}">
      <dgm:prSet phldrT="[Текст]" custT="1"/>
      <dgm:spPr/>
      <dgm:t>
        <a:bodyPr/>
        <a:lstStyle/>
        <a:p>
          <a:r>
            <a:rPr lang="en-US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         </a:t>
          </a:r>
          <a:r>
            <a:rPr lang="uk-UA" sz="1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Уроки</a:t>
          </a:r>
          <a:r>
            <a:rPr lang="uk-UA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мужності, години пам'яті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B48381-1D26-42E3-9E27-830ED5440C88}" type="parTrans" cxnId="{9D0F31DA-914A-494B-B48D-83E03193698C}">
      <dgm:prSet/>
      <dgm:spPr/>
      <dgm:t>
        <a:bodyPr/>
        <a:lstStyle/>
        <a:p>
          <a:endParaRPr lang="ru-RU"/>
        </a:p>
      </dgm:t>
    </dgm:pt>
    <dgm:pt modelId="{F245A624-CE02-4703-90F2-4A3A68EBF8E3}" type="sibTrans" cxnId="{9D0F31DA-914A-494B-B48D-83E03193698C}">
      <dgm:prSet/>
      <dgm:spPr/>
      <dgm:t>
        <a:bodyPr/>
        <a:lstStyle/>
        <a:p>
          <a:endParaRPr lang="ru-RU"/>
        </a:p>
      </dgm:t>
    </dgm:pt>
    <dgm:pt modelId="{E316073B-9FDC-4D7E-B522-649D989AFBDB}">
      <dgm:prSet phldrT="[Текст]" custT="1"/>
      <dgm:spPr/>
      <dgm:t>
        <a:bodyPr/>
        <a:lstStyle/>
        <a:p>
          <a:r>
            <a:rPr lang="uk-UA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Бесіди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29A265-2A12-4BEB-BFAE-3B496DD2A100}" type="parTrans" cxnId="{6BFA2F94-F9F6-49B1-87E7-24E3201569F9}">
      <dgm:prSet/>
      <dgm:spPr/>
      <dgm:t>
        <a:bodyPr/>
        <a:lstStyle/>
        <a:p>
          <a:endParaRPr lang="ru-RU"/>
        </a:p>
      </dgm:t>
    </dgm:pt>
    <dgm:pt modelId="{B19C6332-991A-487F-8346-456862C9E243}" type="sibTrans" cxnId="{6BFA2F94-F9F6-49B1-87E7-24E3201569F9}">
      <dgm:prSet/>
      <dgm:spPr/>
      <dgm:t>
        <a:bodyPr/>
        <a:lstStyle/>
        <a:p>
          <a:endParaRPr lang="ru-RU"/>
        </a:p>
      </dgm:t>
    </dgm:pt>
    <dgm:pt modelId="{687E306C-7B75-463C-9242-9D8AD60FD506}">
      <dgm:prSet phldrT="[Текст]" custT="1"/>
      <dgm:spPr/>
      <dgm:t>
        <a:bodyPr/>
        <a:lstStyle/>
        <a:p>
          <a:r>
            <a:rPr lang="en-US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           </a:t>
          </a:r>
          <a:r>
            <a:rPr lang="uk-UA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Усні журнали , подорожі 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169AE6-213E-4EC6-A32D-DCEF2C04E41D}" type="parTrans" cxnId="{14CD522A-9BF0-4FA3-A4BB-E673075EBD34}">
      <dgm:prSet/>
      <dgm:spPr/>
      <dgm:t>
        <a:bodyPr/>
        <a:lstStyle/>
        <a:p>
          <a:endParaRPr lang="ru-RU"/>
        </a:p>
      </dgm:t>
    </dgm:pt>
    <dgm:pt modelId="{1E45F0E4-9AA5-4F93-AB07-775E6A28FD62}" type="sibTrans" cxnId="{14CD522A-9BF0-4FA3-A4BB-E673075EBD34}">
      <dgm:prSet/>
      <dgm:spPr/>
      <dgm:t>
        <a:bodyPr/>
        <a:lstStyle/>
        <a:p>
          <a:endParaRPr lang="ru-RU"/>
        </a:p>
      </dgm:t>
    </dgm:pt>
    <dgm:pt modelId="{14FFF1FC-C0DD-43C3-A2E6-A4DF4FE6C311}">
      <dgm:prSet phldrT="[Текст]" custT="1"/>
      <dgm:spPr/>
      <dgm:t>
        <a:bodyPr/>
        <a:lstStyle/>
        <a:p>
          <a:r>
            <a:rPr lang="uk-UA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Конкурси</a:t>
          </a:r>
          <a:r>
            <a:rPr lang="uk-UA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775885-0307-4FA6-8956-381CDE00E069}" type="parTrans" cxnId="{539A88AC-9B68-4313-A1A0-4AD33215EB7E}">
      <dgm:prSet/>
      <dgm:spPr/>
      <dgm:t>
        <a:bodyPr/>
        <a:lstStyle/>
        <a:p>
          <a:endParaRPr lang="ru-RU"/>
        </a:p>
      </dgm:t>
    </dgm:pt>
    <dgm:pt modelId="{4C81788A-857C-422E-8C6B-8293A4B9EE1B}" type="sibTrans" cxnId="{539A88AC-9B68-4313-A1A0-4AD33215EB7E}">
      <dgm:prSet/>
      <dgm:spPr/>
      <dgm:t>
        <a:bodyPr/>
        <a:lstStyle/>
        <a:p>
          <a:endParaRPr lang="ru-RU"/>
        </a:p>
      </dgm:t>
    </dgm:pt>
    <dgm:pt modelId="{5B69D5B8-7688-4C07-8B44-44B80DFC42A4}" type="pres">
      <dgm:prSet presAssocID="{03F6A4FA-A0DB-44DF-A3FC-A1E4FCDFA611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4A1840B-502A-4A21-895D-A776418F997C}" type="pres">
      <dgm:prSet presAssocID="{F64C792A-A2FC-4E6D-8533-A3C0AA533795}" presName="Accent1" presStyleCnt="0"/>
      <dgm:spPr/>
    </dgm:pt>
    <dgm:pt modelId="{51544BA9-2178-4C21-A0F7-5B86287246BF}" type="pres">
      <dgm:prSet presAssocID="{F64C792A-A2FC-4E6D-8533-A3C0AA533795}" presName="Accent" presStyleLbl="node1" presStyleIdx="0" presStyleCnt="6" custScaleX="201141" custScaleY="147585" custLinFactNeighborX="3505" custLinFactNeighborY="405"/>
      <dgm:spPr/>
      <dgm:t>
        <a:bodyPr/>
        <a:lstStyle/>
        <a:p>
          <a:endParaRPr lang="ru-RU"/>
        </a:p>
      </dgm:t>
    </dgm:pt>
    <dgm:pt modelId="{0AFB827E-E800-43A8-9EF5-144D785EB604}" type="pres">
      <dgm:prSet presAssocID="{F64C792A-A2FC-4E6D-8533-A3C0AA533795}" presName="Parent1" presStyleLbl="revTx" presStyleIdx="0" presStyleCnt="6" custScaleX="188087" custScaleY="232468" custLinFactNeighborX="317" custLinFactNeighborY="-4222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F3F3BD-837D-48B5-A620-3362F63298C7}" type="pres">
      <dgm:prSet presAssocID="{F93882BB-AA6E-420F-849D-9494DB8BA700}" presName="Accent2" presStyleCnt="0"/>
      <dgm:spPr/>
    </dgm:pt>
    <dgm:pt modelId="{2B72A8EE-7678-4A21-9B41-4DC1C6359A2F}" type="pres">
      <dgm:prSet presAssocID="{F93882BB-AA6E-420F-849D-9494DB8BA700}" presName="Accent" presStyleLbl="node1" presStyleIdx="1" presStyleCnt="6" custScaleX="162051" custScaleY="106547"/>
      <dgm:spPr/>
    </dgm:pt>
    <dgm:pt modelId="{23499E38-5AFD-4103-9818-71174F62BA38}" type="pres">
      <dgm:prSet presAssocID="{F93882BB-AA6E-420F-849D-9494DB8BA700}" presName="Parent2" presStyleLbl="revTx" presStyleIdx="1" presStyleCnt="6" custScaleX="24469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D0216E-3356-4C80-A4C4-5FF97C407CB7}" type="pres">
      <dgm:prSet presAssocID="{4D2831A7-17CB-41AE-8FF6-768298043B71}" presName="Accent3" presStyleCnt="0"/>
      <dgm:spPr/>
    </dgm:pt>
    <dgm:pt modelId="{05477279-BFC4-49CA-940A-9A387D4D50F6}" type="pres">
      <dgm:prSet presAssocID="{4D2831A7-17CB-41AE-8FF6-768298043B71}" presName="Accent" presStyleLbl="node1" presStyleIdx="2" presStyleCnt="6" custScaleX="307785" custScaleY="116685" custLinFactNeighborX="-2510" custLinFactNeighborY="-1342"/>
      <dgm:spPr/>
      <dgm:t>
        <a:bodyPr/>
        <a:lstStyle/>
        <a:p>
          <a:endParaRPr lang="ru-RU"/>
        </a:p>
      </dgm:t>
    </dgm:pt>
    <dgm:pt modelId="{72A5A125-D944-40CB-A241-DFCD9E18A231}" type="pres">
      <dgm:prSet presAssocID="{4D2831A7-17CB-41AE-8FF6-768298043B71}" presName="Parent3" presStyleLbl="revTx" presStyleIdx="2" presStyleCnt="6" custScaleX="339084" custScaleY="233084" custLinFactNeighborX="5191" custLinFactNeighborY="-4267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1CBD07-91EE-4621-A30D-173DEE6EEC9D}" type="pres">
      <dgm:prSet presAssocID="{E316073B-9FDC-4D7E-B522-649D989AFBDB}" presName="Accent4" presStyleCnt="0"/>
      <dgm:spPr/>
    </dgm:pt>
    <dgm:pt modelId="{95489296-7B40-4950-848D-9CC8B35C199F}" type="pres">
      <dgm:prSet presAssocID="{E316073B-9FDC-4D7E-B522-649D989AFBDB}" presName="Accent" presStyleLbl="node1" presStyleIdx="3" presStyleCnt="6" custScaleX="180996" custScaleY="116650"/>
      <dgm:spPr/>
    </dgm:pt>
    <dgm:pt modelId="{C5D1E437-9A3E-4A25-9DDE-9360ADEDC837}" type="pres">
      <dgm:prSet presAssocID="{E316073B-9FDC-4D7E-B522-649D989AFBDB}" presName="Parent4" presStyleLbl="revTx" presStyleIdx="3" presStyleCnt="6" custScaleX="10792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7EF71C-12B7-4FC7-8A6E-1C9A623A7E5A}" type="pres">
      <dgm:prSet presAssocID="{687E306C-7B75-463C-9242-9D8AD60FD506}" presName="Accent5" presStyleCnt="0"/>
      <dgm:spPr/>
    </dgm:pt>
    <dgm:pt modelId="{F92C10D9-A42D-49D3-9165-7F1A2D6018BE}" type="pres">
      <dgm:prSet presAssocID="{687E306C-7B75-463C-9242-9D8AD60FD506}" presName="Accent" presStyleLbl="node1" presStyleIdx="4" presStyleCnt="6" custScaleX="295547" custScaleY="72872" custLinFactNeighborX="26819" custLinFactNeighborY="6010"/>
      <dgm:spPr/>
    </dgm:pt>
    <dgm:pt modelId="{DA01F63E-EA81-4CBD-A5E8-CAD4F2855F49}" type="pres">
      <dgm:prSet presAssocID="{687E306C-7B75-463C-9242-9D8AD60FD506}" presName="Parent5" presStyleLbl="revTx" presStyleIdx="4" presStyleCnt="6" custScaleX="304064" custScaleY="14569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8F9606-8A67-4BC8-A9FA-72FD38835F88}" type="pres">
      <dgm:prSet presAssocID="{14FFF1FC-C0DD-43C3-A2E6-A4DF4FE6C311}" presName="Accent6" presStyleCnt="0"/>
      <dgm:spPr/>
    </dgm:pt>
    <dgm:pt modelId="{BD1F8F32-6F4B-4776-BC34-4459048A2B44}" type="pres">
      <dgm:prSet presAssocID="{14FFF1FC-C0DD-43C3-A2E6-A4DF4FE6C311}" presName="Accent" presStyleLbl="node1" presStyleIdx="5" presStyleCnt="6" custScaleX="182535" custScaleY="76651"/>
      <dgm:spPr/>
    </dgm:pt>
    <dgm:pt modelId="{46C49749-18D4-4D91-A103-1177D8ED8BB1}" type="pres">
      <dgm:prSet presAssocID="{14FFF1FC-C0DD-43C3-A2E6-A4DF4FE6C311}" presName="Parent6" presStyleLbl="revTx" presStyleIdx="5" presStyleCnt="6" custScaleX="40661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6BB0E8-DFBE-45D5-B8A1-6F4A7B7A045E}" type="presOf" srcId="{4D2831A7-17CB-41AE-8FF6-768298043B71}" destId="{72A5A125-D944-40CB-A241-DFCD9E18A231}" srcOrd="0" destOrd="0" presId="urn:microsoft.com/office/officeart/2009/layout/CircleArrowProcess"/>
    <dgm:cxn modelId="{99997C04-420A-4531-AEFA-F408592BA4CC}" srcId="{03F6A4FA-A0DB-44DF-A3FC-A1E4FCDFA611}" destId="{F93882BB-AA6E-420F-849D-9494DB8BA700}" srcOrd="1" destOrd="0" parTransId="{22BF68D0-13DD-4C9F-B673-DC4FB791B672}" sibTransId="{8DA0F8E2-475C-4CD5-9377-455318C44879}"/>
    <dgm:cxn modelId="{A8451E17-FB58-4326-9F58-892FEBB591AD}" type="presOf" srcId="{F64C792A-A2FC-4E6D-8533-A3C0AA533795}" destId="{0AFB827E-E800-43A8-9EF5-144D785EB604}" srcOrd="0" destOrd="0" presId="urn:microsoft.com/office/officeart/2009/layout/CircleArrowProcess"/>
    <dgm:cxn modelId="{14CD522A-9BF0-4FA3-A4BB-E673075EBD34}" srcId="{03F6A4FA-A0DB-44DF-A3FC-A1E4FCDFA611}" destId="{687E306C-7B75-463C-9242-9D8AD60FD506}" srcOrd="4" destOrd="0" parTransId="{AC169AE6-213E-4EC6-A32D-DCEF2C04E41D}" sibTransId="{1E45F0E4-9AA5-4F93-AB07-775E6A28FD62}"/>
    <dgm:cxn modelId="{539A88AC-9B68-4313-A1A0-4AD33215EB7E}" srcId="{03F6A4FA-A0DB-44DF-A3FC-A1E4FCDFA611}" destId="{14FFF1FC-C0DD-43C3-A2E6-A4DF4FE6C311}" srcOrd="5" destOrd="0" parTransId="{29775885-0307-4FA6-8956-381CDE00E069}" sibTransId="{4C81788A-857C-422E-8C6B-8293A4B9EE1B}"/>
    <dgm:cxn modelId="{6BFA2F94-F9F6-49B1-87E7-24E3201569F9}" srcId="{03F6A4FA-A0DB-44DF-A3FC-A1E4FCDFA611}" destId="{E316073B-9FDC-4D7E-B522-649D989AFBDB}" srcOrd="3" destOrd="0" parTransId="{2029A265-2A12-4BEB-BFAE-3B496DD2A100}" sibTransId="{B19C6332-991A-487F-8346-456862C9E243}"/>
    <dgm:cxn modelId="{ACC09EDD-3F19-4790-AF82-0A8B3D9FFE58}" type="presOf" srcId="{E316073B-9FDC-4D7E-B522-649D989AFBDB}" destId="{C5D1E437-9A3E-4A25-9DDE-9360ADEDC837}" srcOrd="0" destOrd="0" presId="urn:microsoft.com/office/officeart/2009/layout/CircleArrowProcess"/>
    <dgm:cxn modelId="{8721A262-A0DF-452F-8014-EC7304B0869D}" srcId="{03F6A4FA-A0DB-44DF-A3FC-A1E4FCDFA611}" destId="{F64C792A-A2FC-4E6D-8533-A3C0AA533795}" srcOrd="0" destOrd="0" parTransId="{0EC56176-C3B3-4E85-B02E-C2AAAE40993A}" sibTransId="{5AC03F08-7B4F-47B4-BCEF-CB94E70DB6BF}"/>
    <dgm:cxn modelId="{40C3E738-8CC3-4EF5-BFB7-30305EF719C0}" type="presOf" srcId="{14FFF1FC-C0DD-43C3-A2E6-A4DF4FE6C311}" destId="{46C49749-18D4-4D91-A103-1177D8ED8BB1}" srcOrd="0" destOrd="0" presId="urn:microsoft.com/office/officeart/2009/layout/CircleArrowProcess"/>
    <dgm:cxn modelId="{0C57603E-3351-4D1F-B43C-356A3DE5A737}" type="presOf" srcId="{03F6A4FA-A0DB-44DF-A3FC-A1E4FCDFA611}" destId="{5B69D5B8-7688-4C07-8B44-44B80DFC42A4}" srcOrd="0" destOrd="0" presId="urn:microsoft.com/office/officeart/2009/layout/CircleArrowProcess"/>
    <dgm:cxn modelId="{EBE76EB6-9E21-4B3C-946A-C0F946A0B8D4}" type="presOf" srcId="{687E306C-7B75-463C-9242-9D8AD60FD506}" destId="{DA01F63E-EA81-4CBD-A5E8-CAD4F2855F49}" srcOrd="0" destOrd="0" presId="urn:microsoft.com/office/officeart/2009/layout/CircleArrowProcess"/>
    <dgm:cxn modelId="{BFBC55A9-7F15-4072-921E-787F08D6F38A}" type="presOf" srcId="{F93882BB-AA6E-420F-849D-9494DB8BA700}" destId="{23499E38-5AFD-4103-9818-71174F62BA38}" srcOrd="0" destOrd="0" presId="urn:microsoft.com/office/officeart/2009/layout/CircleArrowProcess"/>
    <dgm:cxn modelId="{9D0F31DA-914A-494B-B48D-83E03193698C}" srcId="{03F6A4FA-A0DB-44DF-A3FC-A1E4FCDFA611}" destId="{4D2831A7-17CB-41AE-8FF6-768298043B71}" srcOrd="2" destOrd="0" parTransId="{73B48381-1D26-42E3-9E27-830ED5440C88}" sibTransId="{F245A624-CE02-4703-90F2-4A3A68EBF8E3}"/>
    <dgm:cxn modelId="{11287C95-1432-4DC8-991D-1F94463A7A93}" type="presParOf" srcId="{5B69D5B8-7688-4C07-8B44-44B80DFC42A4}" destId="{F4A1840B-502A-4A21-895D-A776418F997C}" srcOrd="0" destOrd="0" presId="urn:microsoft.com/office/officeart/2009/layout/CircleArrowProcess"/>
    <dgm:cxn modelId="{CD415508-101B-45ED-B44E-012D2F54C980}" type="presParOf" srcId="{F4A1840B-502A-4A21-895D-A776418F997C}" destId="{51544BA9-2178-4C21-A0F7-5B86287246BF}" srcOrd="0" destOrd="0" presId="urn:microsoft.com/office/officeart/2009/layout/CircleArrowProcess"/>
    <dgm:cxn modelId="{3158080B-8336-4453-A7B9-6F5A4F0C8F71}" type="presParOf" srcId="{5B69D5B8-7688-4C07-8B44-44B80DFC42A4}" destId="{0AFB827E-E800-43A8-9EF5-144D785EB604}" srcOrd="1" destOrd="0" presId="urn:microsoft.com/office/officeart/2009/layout/CircleArrowProcess"/>
    <dgm:cxn modelId="{BF969D23-5389-4D55-B461-B63A5FDA3CCB}" type="presParOf" srcId="{5B69D5B8-7688-4C07-8B44-44B80DFC42A4}" destId="{87F3F3BD-837D-48B5-A620-3362F63298C7}" srcOrd="2" destOrd="0" presId="urn:microsoft.com/office/officeart/2009/layout/CircleArrowProcess"/>
    <dgm:cxn modelId="{56C81C54-20CC-4135-B265-E847AD4D0CF8}" type="presParOf" srcId="{87F3F3BD-837D-48B5-A620-3362F63298C7}" destId="{2B72A8EE-7678-4A21-9B41-4DC1C6359A2F}" srcOrd="0" destOrd="0" presId="urn:microsoft.com/office/officeart/2009/layout/CircleArrowProcess"/>
    <dgm:cxn modelId="{9AADB462-D8A4-4326-B713-FC58DA5E9E7E}" type="presParOf" srcId="{5B69D5B8-7688-4C07-8B44-44B80DFC42A4}" destId="{23499E38-5AFD-4103-9818-71174F62BA38}" srcOrd="3" destOrd="0" presId="urn:microsoft.com/office/officeart/2009/layout/CircleArrowProcess"/>
    <dgm:cxn modelId="{2111D644-9329-4741-B45D-A8E59E26BD5D}" type="presParOf" srcId="{5B69D5B8-7688-4C07-8B44-44B80DFC42A4}" destId="{29D0216E-3356-4C80-A4C4-5FF97C407CB7}" srcOrd="4" destOrd="0" presId="urn:microsoft.com/office/officeart/2009/layout/CircleArrowProcess"/>
    <dgm:cxn modelId="{1ACACA07-EC57-493F-8243-56E0E75E07F5}" type="presParOf" srcId="{29D0216E-3356-4C80-A4C4-5FF97C407CB7}" destId="{05477279-BFC4-49CA-940A-9A387D4D50F6}" srcOrd="0" destOrd="0" presId="urn:microsoft.com/office/officeart/2009/layout/CircleArrowProcess"/>
    <dgm:cxn modelId="{E4C3AF29-4FB0-4089-B19B-D2A65C2CF2D8}" type="presParOf" srcId="{5B69D5B8-7688-4C07-8B44-44B80DFC42A4}" destId="{72A5A125-D944-40CB-A241-DFCD9E18A231}" srcOrd="5" destOrd="0" presId="urn:microsoft.com/office/officeart/2009/layout/CircleArrowProcess"/>
    <dgm:cxn modelId="{F002FEA5-6520-43B9-827C-C77240042D8B}" type="presParOf" srcId="{5B69D5B8-7688-4C07-8B44-44B80DFC42A4}" destId="{EC1CBD07-91EE-4621-A30D-173DEE6EEC9D}" srcOrd="6" destOrd="0" presId="urn:microsoft.com/office/officeart/2009/layout/CircleArrowProcess"/>
    <dgm:cxn modelId="{9A94251F-0ED1-4526-96BC-AC2C0A2674F8}" type="presParOf" srcId="{EC1CBD07-91EE-4621-A30D-173DEE6EEC9D}" destId="{95489296-7B40-4950-848D-9CC8B35C199F}" srcOrd="0" destOrd="0" presId="urn:microsoft.com/office/officeart/2009/layout/CircleArrowProcess"/>
    <dgm:cxn modelId="{E4552F3B-6505-4A35-A839-1E3DC24A6E26}" type="presParOf" srcId="{5B69D5B8-7688-4C07-8B44-44B80DFC42A4}" destId="{C5D1E437-9A3E-4A25-9DDE-9360ADEDC837}" srcOrd="7" destOrd="0" presId="urn:microsoft.com/office/officeart/2009/layout/CircleArrowProcess"/>
    <dgm:cxn modelId="{5BA51A36-DCF9-49D0-9CB4-079BD6469ED6}" type="presParOf" srcId="{5B69D5B8-7688-4C07-8B44-44B80DFC42A4}" destId="{2A7EF71C-12B7-4FC7-8A6E-1C9A623A7E5A}" srcOrd="8" destOrd="0" presId="urn:microsoft.com/office/officeart/2009/layout/CircleArrowProcess"/>
    <dgm:cxn modelId="{18CFE1E5-7B10-4240-886A-EB57DE39F13B}" type="presParOf" srcId="{2A7EF71C-12B7-4FC7-8A6E-1C9A623A7E5A}" destId="{F92C10D9-A42D-49D3-9165-7F1A2D6018BE}" srcOrd="0" destOrd="0" presId="urn:microsoft.com/office/officeart/2009/layout/CircleArrowProcess"/>
    <dgm:cxn modelId="{C54AF71A-61D4-4645-A13E-ADF4B83A9843}" type="presParOf" srcId="{5B69D5B8-7688-4C07-8B44-44B80DFC42A4}" destId="{DA01F63E-EA81-4CBD-A5E8-CAD4F2855F49}" srcOrd="9" destOrd="0" presId="urn:microsoft.com/office/officeart/2009/layout/CircleArrowProcess"/>
    <dgm:cxn modelId="{972625B7-7B30-44EA-8369-B8BE55FA13EA}" type="presParOf" srcId="{5B69D5B8-7688-4C07-8B44-44B80DFC42A4}" destId="{7F8F9606-8A67-4BC8-A9FA-72FD38835F88}" srcOrd="10" destOrd="0" presId="urn:microsoft.com/office/officeart/2009/layout/CircleArrowProcess"/>
    <dgm:cxn modelId="{9644587D-4B59-476D-8716-895EE4004803}" type="presParOf" srcId="{7F8F9606-8A67-4BC8-A9FA-72FD38835F88}" destId="{BD1F8F32-6F4B-4776-BC34-4459048A2B44}" srcOrd="0" destOrd="0" presId="urn:microsoft.com/office/officeart/2009/layout/CircleArrowProcess"/>
    <dgm:cxn modelId="{EB4405C0-7E22-46D0-84D5-46C1995852FC}" type="presParOf" srcId="{5B69D5B8-7688-4C07-8B44-44B80DFC42A4}" destId="{46C49749-18D4-4D91-A103-1177D8ED8BB1}" srcOrd="1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F6A4FA-A0DB-44DF-A3FC-A1E4FCDFA611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64C792A-A2FC-4E6D-8533-A3C0AA533795}">
      <dgm:prSet phldrT="[Текст]" custT="1"/>
      <dgm:spPr/>
      <dgm:t>
        <a:bodyPr/>
        <a:lstStyle/>
        <a:p>
          <a:r>
            <a:rPr lang="uk-UA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Дискусії,</a:t>
          </a:r>
          <a:r>
            <a: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диспути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C56176-C3B3-4E85-B02E-C2AAAE40993A}" type="parTrans" cxnId="{8721A262-A0DF-452F-8014-EC7304B0869D}">
      <dgm:prSet/>
      <dgm:spPr/>
      <dgm:t>
        <a:bodyPr/>
        <a:lstStyle/>
        <a:p>
          <a:endParaRPr lang="ru-RU"/>
        </a:p>
      </dgm:t>
    </dgm:pt>
    <dgm:pt modelId="{5AC03F08-7B4F-47B4-BCEF-CB94E70DB6BF}" type="sibTrans" cxnId="{8721A262-A0DF-452F-8014-EC7304B0869D}">
      <dgm:prSet/>
      <dgm:spPr/>
      <dgm:t>
        <a:bodyPr/>
        <a:lstStyle/>
        <a:p>
          <a:endParaRPr lang="ru-RU"/>
        </a:p>
      </dgm:t>
    </dgm:pt>
    <dgm:pt modelId="{F93882BB-AA6E-420F-849D-9494DB8BA700}">
      <dgm:prSet phldrT="[Текст]" custT="1"/>
      <dgm:spPr/>
      <dgm:t>
        <a:bodyPr/>
        <a:lstStyle/>
        <a:p>
          <a:r>
            <a:rPr lang="uk-UA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Колективні творчі вправи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BF68D0-13DD-4C9F-B673-DC4FB791B672}" type="parTrans" cxnId="{99997C04-420A-4531-AEFA-F408592BA4CC}">
      <dgm:prSet/>
      <dgm:spPr/>
      <dgm:t>
        <a:bodyPr/>
        <a:lstStyle/>
        <a:p>
          <a:endParaRPr lang="ru-RU"/>
        </a:p>
      </dgm:t>
    </dgm:pt>
    <dgm:pt modelId="{8DA0F8E2-475C-4CD5-9377-455318C44879}" type="sibTrans" cxnId="{99997C04-420A-4531-AEFA-F408592BA4CC}">
      <dgm:prSet/>
      <dgm:spPr/>
      <dgm:t>
        <a:bodyPr/>
        <a:lstStyle/>
        <a:p>
          <a:endParaRPr lang="ru-RU"/>
        </a:p>
      </dgm:t>
    </dgm:pt>
    <dgm:pt modelId="{4D2831A7-17CB-41AE-8FF6-768298043B71}">
      <dgm:prSet phldrT="[Текст]" custT="1"/>
      <dgm:spPr/>
      <dgm:t>
        <a:bodyPr/>
        <a:lstStyle/>
        <a:p>
          <a:r>
            <a:rPr lang="uk-UA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Сюжетно-рольові ігри, змагання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B48381-1D26-42E3-9E27-830ED5440C88}" type="parTrans" cxnId="{9D0F31DA-914A-494B-B48D-83E03193698C}">
      <dgm:prSet/>
      <dgm:spPr/>
      <dgm:t>
        <a:bodyPr/>
        <a:lstStyle/>
        <a:p>
          <a:endParaRPr lang="ru-RU"/>
        </a:p>
      </dgm:t>
    </dgm:pt>
    <dgm:pt modelId="{F245A624-CE02-4703-90F2-4A3A68EBF8E3}" type="sibTrans" cxnId="{9D0F31DA-914A-494B-B48D-83E03193698C}">
      <dgm:prSet/>
      <dgm:spPr/>
      <dgm:t>
        <a:bodyPr/>
        <a:lstStyle/>
        <a:p>
          <a:endParaRPr lang="ru-RU"/>
        </a:p>
      </dgm:t>
    </dgm:pt>
    <dgm:pt modelId="{E316073B-9FDC-4D7E-B522-649D989AFBDB}">
      <dgm:prSet phldrT="[Текст]" custT="1"/>
      <dgm:spPr/>
      <dgm:t>
        <a:bodyPr/>
        <a:lstStyle/>
        <a:p>
          <a:r>
            <a:rPr lang="uk-UA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Інсценізація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29A265-2A12-4BEB-BFAE-3B496DD2A100}" type="parTrans" cxnId="{6BFA2F94-F9F6-49B1-87E7-24E3201569F9}">
      <dgm:prSet/>
      <dgm:spPr/>
      <dgm:t>
        <a:bodyPr/>
        <a:lstStyle/>
        <a:p>
          <a:endParaRPr lang="ru-RU"/>
        </a:p>
      </dgm:t>
    </dgm:pt>
    <dgm:pt modelId="{B19C6332-991A-487F-8346-456862C9E243}" type="sibTrans" cxnId="{6BFA2F94-F9F6-49B1-87E7-24E3201569F9}">
      <dgm:prSet/>
      <dgm:spPr/>
      <dgm:t>
        <a:bodyPr/>
        <a:lstStyle/>
        <a:p>
          <a:endParaRPr lang="ru-RU"/>
        </a:p>
      </dgm:t>
    </dgm:pt>
    <dgm:pt modelId="{687E306C-7B75-463C-9242-9D8AD60FD506}">
      <dgm:prSet phldrT="[Текст]" custT="1"/>
      <dgm:spPr/>
      <dgm:t>
        <a:bodyPr/>
        <a:lstStyle/>
        <a:p>
          <a:r>
            <a:rPr lang="uk-UA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Тренінги.</a:t>
          </a:r>
          <a:r>
            <a:rPr lang="en-US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</a:t>
          </a:r>
          <a:r>
            <a:rPr lang="uk-UA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Виставки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169AE6-213E-4EC6-A32D-DCEF2C04E41D}" type="parTrans" cxnId="{14CD522A-9BF0-4FA3-A4BB-E673075EBD34}">
      <dgm:prSet/>
      <dgm:spPr/>
      <dgm:t>
        <a:bodyPr/>
        <a:lstStyle/>
        <a:p>
          <a:endParaRPr lang="ru-RU"/>
        </a:p>
      </dgm:t>
    </dgm:pt>
    <dgm:pt modelId="{1E45F0E4-9AA5-4F93-AB07-775E6A28FD62}" type="sibTrans" cxnId="{14CD522A-9BF0-4FA3-A4BB-E673075EBD34}">
      <dgm:prSet/>
      <dgm:spPr/>
      <dgm:t>
        <a:bodyPr/>
        <a:lstStyle/>
        <a:p>
          <a:endParaRPr lang="ru-RU"/>
        </a:p>
      </dgm:t>
    </dgm:pt>
    <dgm:pt modelId="{14FFF1FC-C0DD-43C3-A2E6-A4DF4FE6C311}">
      <dgm:prSet phldrT="[Текст]" custT="1"/>
      <dgm:spPr/>
      <dgm:t>
        <a:bodyPr/>
        <a:lstStyle/>
        <a:p>
          <a:r>
            <a:rPr lang="uk-UA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Свята. </a:t>
          </a:r>
          <a:r>
            <a:rPr lang="uk-UA" sz="20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Квести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775885-0307-4FA6-8956-381CDE00E069}" type="parTrans" cxnId="{539A88AC-9B68-4313-A1A0-4AD33215EB7E}">
      <dgm:prSet/>
      <dgm:spPr/>
      <dgm:t>
        <a:bodyPr/>
        <a:lstStyle/>
        <a:p>
          <a:endParaRPr lang="ru-RU"/>
        </a:p>
      </dgm:t>
    </dgm:pt>
    <dgm:pt modelId="{4C81788A-857C-422E-8C6B-8293A4B9EE1B}" type="sibTrans" cxnId="{539A88AC-9B68-4313-A1A0-4AD33215EB7E}">
      <dgm:prSet/>
      <dgm:spPr/>
      <dgm:t>
        <a:bodyPr/>
        <a:lstStyle/>
        <a:p>
          <a:endParaRPr lang="ru-RU"/>
        </a:p>
      </dgm:t>
    </dgm:pt>
    <dgm:pt modelId="{32F3E683-E0B0-4568-9FDD-557AADB75DFC}">
      <dgm:prSet phldrT="[Текст]" custT="1"/>
      <dgm:spPr/>
      <dgm:t>
        <a:bodyPr/>
        <a:lstStyle/>
        <a:p>
          <a:r>
            <a:rPr lang="uk-UA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Ігри -вікторини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613BAB-0E52-45C3-8B06-40CCA3A8FB2A}" type="parTrans" cxnId="{C1FDE46F-7D51-4E51-B284-B3913EEC233B}">
      <dgm:prSet/>
      <dgm:spPr/>
      <dgm:t>
        <a:bodyPr/>
        <a:lstStyle/>
        <a:p>
          <a:endParaRPr lang="ru-RU"/>
        </a:p>
      </dgm:t>
    </dgm:pt>
    <dgm:pt modelId="{564AC8C3-D33C-4F97-97E3-56F6FCC6D6CE}" type="sibTrans" cxnId="{C1FDE46F-7D51-4E51-B284-B3913EEC233B}">
      <dgm:prSet/>
      <dgm:spPr/>
      <dgm:t>
        <a:bodyPr/>
        <a:lstStyle/>
        <a:p>
          <a:endParaRPr lang="ru-RU"/>
        </a:p>
      </dgm:t>
    </dgm:pt>
    <dgm:pt modelId="{5B69D5B8-7688-4C07-8B44-44B80DFC42A4}" type="pres">
      <dgm:prSet presAssocID="{03F6A4FA-A0DB-44DF-A3FC-A1E4FCDFA611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4A1840B-502A-4A21-895D-A776418F997C}" type="pres">
      <dgm:prSet presAssocID="{F64C792A-A2FC-4E6D-8533-A3C0AA533795}" presName="Accent1" presStyleCnt="0"/>
      <dgm:spPr/>
    </dgm:pt>
    <dgm:pt modelId="{51544BA9-2178-4C21-A0F7-5B86287246BF}" type="pres">
      <dgm:prSet presAssocID="{F64C792A-A2FC-4E6D-8533-A3C0AA533795}" presName="Accent" presStyleLbl="node1" presStyleIdx="0" presStyleCnt="7" custScaleX="328146" custScaleY="155687" custLinFactNeighborX="2038" custLinFactNeighborY="-2025"/>
      <dgm:spPr/>
    </dgm:pt>
    <dgm:pt modelId="{0AFB827E-E800-43A8-9EF5-144D785EB604}" type="pres">
      <dgm:prSet presAssocID="{F64C792A-A2FC-4E6D-8533-A3C0AA533795}" presName="Parent1" presStyleLbl="revTx" presStyleIdx="0" presStyleCnt="7" custScaleX="336134" custLinFactNeighborX="317" custLinFactNeighborY="-4222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F3F3BD-837D-48B5-A620-3362F63298C7}" type="pres">
      <dgm:prSet presAssocID="{F93882BB-AA6E-420F-849D-9494DB8BA700}" presName="Accent2" presStyleCnt="0"/>
      <dgm:spPr/>
    </dgm:pt>
    <dgm:pt modelId="{2B72A8EE-7678-4A21-9B41-4DC1C6359A2F}" type="pres">
      <dgm:prSet presAssocID="{F93882BB-AA6E-420F-849D-9494DB8BA700}" presName="Accent" presStyleLbl="node1" presStyleIdx="1" presStyleCnt="7" custScaleX="375164" custScaleY="132654"/>
      <dgm:spPr/>
    </dgm:pt>
    <dgm:pt modelId="{23499E38-5AFD-4103-9818-71174F62BA38}" type="pres">
      <dgm:prSet presAssocID="{F93882BB-AA6E-420F-849D-9494DB8BA700}" presName="Parent2" presStyleLbl="revTx" presStyleIdx="1" presStyleCnt="7" custScaleX="336134" custScaleY="130577" custLinFactNeighborX="0" custLinFactNeighborY="-3844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D0216E-3356-4C80-A4C4-5FF97C407CB7}" type="pres">
      <dgm:prSet presAssocID="{4D2831A7-17CB-41AE-8FF6-768298043B71}" presName="Accent3" presStyleCnt="0"/>
      <dgm:spPr/>
    </dgm:pt>
    <dgm:pt modelId="{05477279-BFC4-49CA-940A-9A387D4D50F6}" type="pres">
      <dgm:prSet presAssocID="{4D2831A7-17CB-41AE-8FF6-768298043B71}" presName="Accent" presStyleLbl="node1" presStyleIdx="2" presStyleCnt="7" custScaleX="305486" custScaleY="79957" custLinFactNeighborX="1661" custLinFactNeighborY="-9934"/>
      <dgm:spPr/>
    </dgm:pt>
    <dgm:pt modelId="{72A5A125-D944-40CB-A241-DFCD9E18A231}" type="pres">
      <dgm:prSet presAssocID="{4D2831A7-17CB-41AE-8FF6-768298043B71}" presName="Parent3" presStyleLbl="revTx" presStyleIdx="2" presStyleCnt="7" custScaleX="273095" custScaleY="233084" custLinFactNeighborX="5191" custLinFactNeighborY="-4267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1CBD07-91EE-4621-A30D-173DEE6EEC9D}" type="pres">
      <dgm:prSet presAssocID="{E316073B-9FDC-4D7E-B522-649D989AFBDB}" presName="Accent4" presStyleCnt="0"/>
      <dgm:spPr/>
    </dgm:pt>
    <dgm:pt modelId="{95489296-7B40-4950-848D-9CC8B35C199F}" type="pres">
      <dgm:prSet presAssocID="{E316073B-9FDC-4D7E-B522-649D989AFBDB}" presName="Accent" presStyleLbl="node1" presStyleIdx="3" presStyleCnt="7" custScaleX="348367" custScaleY="116650"/>
      <dgm:spPr/>
    </dgm:pt>
    <dgm:pt modelId="{C5D1E437-9A3E-4A25-9DDE-9360ADEDC837}" type="pres">
      <dgm:prSet presAssocID="{E316073B-9FDC-4D7E-B522-649D989AFBDB}" presName="Parent4" presStyleLbl="revTx" presStyleIdx="3" presStyleCnt="7" custScaleX="33613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7EF71C-12B7-4FC7-8A6E-1C9A623A7E5A}" type="pres">
      <dgm:prSet presAssocID="{687E306C-7B75-463C-9242-9D8AD60FD506}" presName="Accent5" presStyleCnt="0"/>
      <dgm:spPr/>
    </dgm:pt>
    <dgm:pt modelId="{F92C10D9-A42D-49D3-9165-7F1A2D6018BE}" type="pres">
      <dgm:prSet presAssocID="{687E306C-7B75-463C-9242-9D8AD60FD506}" presName="Accent" presStyleLbl="node1" presStyleIdx="4" presStyleCnt="7" custScaleX="188738" custScaleY="92619" custLinFactNeighborX="69268" custLinFactNeighborY="-808"/>
      <dgm:spPr/>
    </dgm:pt>
    <dgm:pt modelId="{DA01F63E-EA81-4CBD-A5E8-CAD4F2855F49}" type="pres">
      <dgm:prSet presAssocID="{687E306C-7B75-463C-9242-9D8AD60FD506}" presName="Parent5" presStyleLbl="revTx" presStyleIdx="4" presStyleCnt="7" custScaleX="331812" custScaleY="22151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8F9606-8A67-4BC8-A9FA-72FD38835F88}" type="pres">
      <dgm:prSet presAssocID="{14FFF1FC-C0DD-43C3-A2E6-A4DF4FE6C311}" presName="Accent6" presStyleCnt="0"/>
      <dgm:spPr/>
    </dgm:pt>
    <dgm:pt modelId="{BD1F8F32-6F4B-4776-BC34-4459048A2B44}" type="pres">
      <dgm:prSet presAssocID="{14FFF1FC-C0DD-43C3-A2E6-A4DF4FE6C311}" presName="Accent" presStyleLbl="node1" presStyleIdx="5" presStyleCnt="7" custScaleX="305873" custScaleY="99207"/>
      <dgm:spPr/>
    </dgm:pt>
    <dgm:pt modelId="{46C49749-18D4-4D91-A103-1177D8ED8BB1}" type="pres">
      <dgm:prSet presAssocID="{14FFF1FC-C0DD-43C3-A2E6-A4DF4FE6C311}" presName="Parent6" presStyleLbl="revTx" presStyleIdx="5" presStyleCnt="7" custScaleX="32800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F08C03-2E3A-443A-AE17-A7620DC6E9A7}" type="pres">
      <dgm:prSet presAssocID="{32F3E683-E0B0-4568-9FDD-557AADB75DFC}" presName="Accent7" presStyleCnt="0"/>
      <dgm:spPr/>
    </dgm:pt>
    <dgm:pt modelId="{EE3CAB8B-3B29-4E5C-BAE0-6F82D229F271}" type="pres">
      <dgm:prSet presAssocID="{32F3E683-E0B0-4568-9FDD-557AADB75DFC}" presName="Accent" presStyleLbl="node1" presStyleIdx="6" presStyleCnt="7" custScaleX="330209" custScaleY="26357"/>
      <dgm:spPr/>
    </dgm:pt>
    <dgm:pt modelId="{DAEDF6C6-BC88-4317-BB1C-73C3E8FA7471}" type="pres">
      <dgm:prSet presAssocID="{32F3E683-E0B0-4568-9FDD-557AADB75DFC}" presName="Parent7" presStyleLbl="revTx" presStyleIdx="6" presStyleCnt="7" custScaleX="510872" custLinFactNeighborX="-17617" custLinFactNeighborY="-7987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75A894-D94D-4F45-8568-B4F411A9FD1F}" type="presOf" srcId="{687E306C-7B75-463C-9242-9D8AD60FD506}" destId="{DA01F63E-EA81-4CBD-A5E8-CAD4F2855F49}" srcOrd="0" destOrd="0" presId="urn:microsoft.com/office/officeart/2009/layout/CircleArrowProcess"/>
    <dgm:cxn modelId="{8721A262-A0DF-452F-8014-EC7304B0869D}" srcId="{03F6A4FA-A0DB-44DF-A3FC-A1E4FCDFA611}" destId="{F64C792A-A2FC-4E6D-8533-A3C0AA533795}" srcOrd="0" destOrd="0" parTransId="{0EC56176-C3B3-4E85-B02E-C2AAAE40993A}" sibTransId="{5AC03F08-7B4F-47B4-BCEF-CB94E70DB6BF}"/>
    <dgm:cxn modelId="{C1FDE46F-7D51-4E51-B284-B3913EEC233B}" srcId="{03F6A4FA-A0DB-44DF-A3FC-A1E4FCDFA611}" destId="{32F3E683-E0B0-4568-9FDD-557AADB75DFC}" srcOrd="6" destOrd="0" parTransId="{68613BAB-0E52-45C3-8B06-40CCA3A8FB2A}" sibTransId="{564AC8C3-D33C-4F97-97E3-56F6FCC6D6CE}"/>
    <dgm:cxn modelId="{10D61C6D-6F35-40B7-838D-9279EB2CA22F}" type="presOf" srcId="{E316073B-9FDC-4D7E-B522-649D989AFBDB}" destId="{C5D1E437-9A3E-4A25-9DDE-9360ADEDC837}" srcOrd="0" destOrd="0" presId="urn:microsoft.com/office/officeart/2009/layout/CircleArrowProcess"/>
    <dgm:cxn modelId="{FD7CDB39-6F6B-4AE6-92FA-ED47C584B8AE}" type="presOf" srcId="{03F6A4FA-A0DB-44DF-A3FC-A1E4FCDFA611}" destId="{5B69D5B8-7688-4C07-8B44-44B80DFC42A4}" srcOrd="0" destOrd="0" presId="urn:microsoft.com/office/officeart/2009/layout/CircleArrowProcess"/>
    <dgm:cxn modelId="{9D0F31DA-914A-494B-B48D-83E03193698C}" srcId="{03F6A4FA-A0DB-44DF-A3FC-A1E4FCDFA611}" destId="{4D2831A7-17CB-41AE-8FF6-768298043B71}" srcOrd="2" destOrd="0" parTransId="{73B48381-1D26-42E3-9E27-830ED5440C88}" sibTransId="{F245A624-CE02-4703-90F2-4A3A68EBF8E3}"/>
    <dgm:cxn modelId="{72E43101-3FFF-49F2-AAFA-BC803B5D42F4}" type="presOf" srcId="{4D2831A7-17CB-41AE-8FF6-768298043B71}" destId="{72A5A125-D944-40CB-A241-DFCD9E18A231}" srcOrd="0" destOrd="0" presId="urn:microsoft.com/office/officeart/2009/layout/CircleArrowProcess"/>
    <dgm:cxn modelId="{14CD522A-9BF0-4FA3-A4BB-E673075EBD34}" srcId="{03F6A4FA-A0DB-44DF-A3FC-A1E4FCDFA611}" destId="{687E306C-7B75-463C-9242-9D8AD60FD506}" srcOrd="4" destOrd="0" parTransId="{AC169AE6-213E-4EC6-A32D-DCEF2C04E41D}" sibTransId="{1E45F0E4-9AA5-4F93-AB07-775E6A28FD62}"/>
    <dgm:cxn modelId="{6BFA2F94-F9F6-49B1-87E7-24E3201569F9}" srcId="{03F6A4FA-A0DB-44DF-A3FC-A1E4FCDFA611}" destId="{E316073B-9FDC-4D7E-B522-649D989AFBDB}" srcOrd="3" destOrd="0" parTransId="{2029A265-2A12-4BEB-BFAE-3B496DD2A100}" sibTransId="{B19C6332-991A-487F-8346-456862C9E243}"/>
    <dgm:cxn modelId="{D92A9EAD-E2BD-47E0-AAEC-89F374C5001A}" type="presOf" srcId="{14FFF1FC-C0DD-43C3-A2E6-A4DF4FE6C311}" destId="{46C49749-18D4-4D91-A103-1177D8ED8BB1}" srcOrd="0" destOrd="0" presId="urn:microsoft.com/office/officeart/2009/layout/CircleArrowProcess"/>
    <dgm:cxn modelId="{2B4382A1-6E3C-4D8C-8C60-62BC58B7BDBD}" type="presOf" srcId="{F64C792A-A2FC-4E6D-8533-A3C0AA533795}" destId="{0AFB827E-E800-43A8-9EF5-144D785EB604}" srcOrd="0" destOrd="0" presId="urn:microsoft.com/office/officeart/2009/layout/CircleArrowProcess"/>
    <dgm:cxn modelId="{290E229B-6BB5-49C3-917E-97BCA5970DA0}" type="presOf" srcId="{32F3E683-E0B0-4568-9FDD-557AADB75DFC}" destId="{DAEDF6C6-BC88-4317-BB1C-73C3E8FA7471}" srcOrd="0" destOrd="0" presId="urn:microsoft.com/office/officeart/2009/layout/CircleArrowProcess"/>
    <dgm:cxn modelId="{539A88AC-9B68-4313-A1A0-4AD33215EB7E}" srcId="{03F6A4FA-A0DB-44DF-A3FC-A1E4FCDFA611}" destId="{14FFF1FC-C0DD-43C3-A2E6-A4DF4FE6C311}" srcOrd="5" destOrd="0" parTransId="{29775885-0307-4FA6-8956-381CDE00E069}" sibTransId="{4C81788A-857C-422E-8C6B-8293A4B9EE1B}"/>
    <dgm:cxn modelId="{99997C04-420A-4531-AEFA-F408592BA4CC}" srcId="{03F6A4FA-A0DB-44DF-A3FC-A1E4FCDFA611}" destId="{F93882BB-AA6E-420F-849D-9494DB8BA700}" srcOrd="1" destOrd="0" parTransId="{22BF68D0-13DD-4C9F-B673-DC4FB791B672}" sibTransId="{8DA0F8E2-475C-4CD5-9377-455318C44879}"/>
    <dgm:cxn modelId="{EA8C6AAF-9415-4845-A86A-0B2A8E0E861F}" type="presOf" srcId="{F93882BB-AA6E-420F-849D-9494DB8BA700}" destId="{23499E38-5AFD-4103-9818-71174F62BA38}" srcOrd="0" destOrd="0" presId="urn:microsoft.com/office/officeart/2009/layout/CircleArrowProcess"/>
    <dgm:cxn modelId="{2212148F-F83C-40B9-80DF-23ECBF834580}" type="presParOf" srcId="{5B69D5B8-7688-4C07-8B44-44B80DFC42A4}" destId="{F4A1840B-502A-4A21-895D-A776418F997C}" srcOrd="0" destOrd="0" presId="urn:microsoft.com/office/officeart/2009/layout/CircleArrowProcess"/>
    <dgm:cxn modelId="{B4709F91-CA1E-42D0-83C6-D2A19D1D00C7}" type="presParOf" srcId="{F4A1840B-502A-4A21-895D-A776418F997C}" destId="{51544BA9-2178-4C21-A0F7-5B86287246BF}" srcOrd="0" destOrd="0" presId="urn:microsoft.com/office/officeart/2009/layout/CircleArrowProcess"/>
    <dgm:cxn modelId="{FA37CEEA-9C05-4D56-BAB4-11470B8CA32E}" type="presParOf" srcId="{5B69D5B8-7688-4C07-8B44-44B80DFC42A4}" destId="{0AFB827E-E800-43A8-9EF5-144D785EB604}" srcOrd="1" destOrd="0" presId="urn:microsoft.com/office/officeart/2009/layout/CircleArrowProcess"/>
    <dgm:cxn modelId="{C516E2DA-F9B8-4846-8C3B-FD9C0532EF09}" type="presParOf" srcId="{5B69D5B8-7688-4C07-8B44-44B80DFC42A4}" destId="{87F3F3BD-837D-48B5-A620-3362F63298C7}" srcOrd="2" destOrd="0" presId="urn:microsoft.com/office/officeart/2009/layout/CircleArrowProcess"/>
    <dgm:cxn modelId="{BBCAF9BA-538B-4DFD-99E2-A34678D32AAA}" type="presParOf" srcId="{87F3F3BD-837D-48B5-A620-3362F63298C7}" destId="{2B72A8EE-7678-4A21-9B41-4DC1C6359A2F}" srcOrd="0" destOrd="0" presId="urn:microsoft.com/office/officeart/2009/layout/CircleArrowProcess"/>
    <dgm:cxn modelId="{C3E29157-8F7A-40DC-A48A-F6995F44F660}" type="presParOf" srcId="{5B69D5B8-7688-4C07-8B44-44B80DFC42A4}" destId="{23499E38-5AFD-4103-9818-71174F62BA38}" srcOrd="3" destOrd="0" presId="urn:microsoft.com/office/officeart/2009/layout/CircleArrowProcess"/>
    <dgm:cxn modelId="{37907AC9-5D6E-404E-8C68-93EA1FD781C7}" type="presParOf" srcId="{5B69D5B8-7688-4C07-8B44-44B80DFC42A4}" destId="{29D0216E-3356-4C80-A4C4-5FF97C407CB7}" srcOrd="4" destOrd="0" presId="urn:microsoft.com/office/officeart/2009/layout/CircleArrowProcess"/>
    <dgm:cxn modelId="{B7771F3B-DDA4-42FF-BE56-20BB2555A1EC}" type="presParOf" srcId="{29D0216E-3356-4C80-A4C4-5FF97C407CB7}" destId="{05477279-BFC4-49CA-940A-9A387D4D50F6}" srcOrd="0" destOrd="0" presId="urn:microsoft.com/office/officeart/2009/layout/CircleArrowProcess"/>
    <dgm:cxn modelId="{4705AAF8-4686-489D-82EA-BDD78C5C823E}" type="presParOf" srcId="{5B69D5B8-7688-4C07-8B44-44B80DFC42A4}" destId="{72A5A125-D944-40CB-A241-DFCD9E18A231}" srcOrd="5" destOrd="0" presId="urn:microsoft.com/office/officeart/2009/layout/CircleArrowProcess"/>
    <dgm:cxn modelId="{F9D593F6-30F9-4564-AF7A-E40FA15F307E}" type="presParOf" srcId="{5B69D5B8-7688-4C07-8B44-44B80DFC42A4}" destId="{EC1CBD07-91EE-4621-A30D-173DEE6EEC9D}" srcOrd="6" destOrd="0" presId="urn:microsoft.com/office/officeart/2009/layout/CircleArrowProcess"/>
    <dgm:cxn modelId="{74FE3565-94C4-4FF8-98B3-F5F6484FB38C}" type="presParOf" srcId="{EC1CBD07-91EE-4621-A30D-173DEE6EEC9D}" destId="{95489296-7B40-4950-848D-9CC8B35C199F}" srcOrd="0" destOrd="0" presId="urn:microsoft.com/office/officeart/2009/layout/CircleArrowProcess"/>
    <dgm:cxn modelId="{C3EDBCA6-09EE-476C-8B27-9649EA30E79E}" type="presParOf" srcId="{5B69D5B8-7688-4C07-8B44-44B80DFC42A4}" destId="{C5D1E437-9A3E-4A25-9DDE-9360ADEDC837}" srcOrd="7" destOrd="0" presId="urn:microsoft.com/office/officeart/2009/layout/CircleArrowProcess"/>
    <dgm:cxn modelId="{B3406E2B-638B-469C-9207-97D5AE1E8FE9}" type="presParOf" srcId="{5B69D5B8-7688-4C07-8B44-44B80DFC42A4}" destId="{2A7EF71C-12B7-4FC7-8A6E-1C9A623A7E5A}" srcOrd="8" destOrd="0" presId="urn:microsoft.com/office/officeart/2009/layout/CircleArrowProcess"/>
    <dgm:cxn modelId="{DDB4C156-3F22-49B9-A9F7-5CDE0CFE3453}" type="presParOf" srcId="{2A7EF71C-12B7-4FC7-8A6E-1C9A623A7E5A}" destId="{F92C10D9-A42D-49D3-9165-7F1A2D6018BE}" srcOrd="0" destOrd="0" presId="urn:microsoft.com/office/officeart/2009/layout/CircleArrowProcess"/>
    <dgm:cxn modelId="{1551B1C3-1C4D-49F6-ADA1-31C8BB5CCC0F}" type="presParOf" srcId="{5B69D5B8-7688-4C07-8B44-44B80DFC42A4}" destId="{DA01F63E-EA81-4CBD-A5E8-CAD4F2855F49}" srcOrd="9" destOrd="0" presId="urn:microsoft.com/office/officeart/2009/layout/CircleArrowProcess"/>
    <dgm:cxn modelId="{E4E0D4CF-2762-4CA6-A589-91A4A38CD34F}" type="presParOf" srcId="{5B69D5B8-7688-4C07-8B44-44B80DFC42A4}" destId="{7F8F9606-8A67-4BC8-A9FA-72FD38835F88}" srcOrd="10" destOrd="0" presId="urn:microsoft.com/office/officeart/2009/layout/CircleArrowProcess"/>
    <dgm:cxn modelId="{D9DBF59D-1926-4A12-ADD1-7DA8C0E6C4AB}" type="presParOf" srcId="{7F8F9606-8A67-4BC8-A9FA-72FD38835F88}" destId="{BD1F8F32-6F4B-4776-BC34-4459048A2B44}" srcOrd="0" destOrd="0" presId="urn:microsoft.com/office/officeart/2009/layout/CircleArrowProcess"/>
    <dgm:cxn modelId="{8A69016F-E958-4D7F-A743-60D3E9F27982}" type="presParOf" srcId="{5B69D5B8-7688-4C07-8B44-44B80DFC42A4}" destId="{46C49749-18D4-4D91-A103-1177D8ED8BB1}" srcOrd="11" destOrd="0" presId="urn:microsoft.com/office/officeart/2009/layout/CircleArrowProcess"/>
    <dgm:cxn modelId="{EDCC451F-D3E4-4909-8944-E1A79205D6DF}" type="presParOf" srcId="{5B69D5B8-7688-4C07-8B44-44B80DFC42A4}" destId="{0EF08C03-2E3A-443A-AE17-A7620DC6E9A7}" srcOrd="12" destOrd="0" presId="urn:microsoft.com/office/officeart/2009/layout/CircleArrowProcess"/>
    <dgm:cxn modelId="{AA4CCF48-DD9D-4DB6-9A1F-61EEA9A191DB}" type="presParOf" srcId="{0EF08C03-2E3A-443A-AE17-A7620DC6E9A7}" destId="{EE3CAB8B-3B29-4E5C-BAE0-6F82D229F271}" srcOrd="0" destOrd="0" presId="urn:microsoft.com/office/officeart/2009/layout/CircleArrowProcess"/>
    <dgm:cxn modelId="{0C6F94E4-616C-4157-9A2D-CA288EB57D7E}" type="presParOf" srcId="{5B69D5B8-7688-4C07-8B44-44B80DFC42A4}" destId="{DAEDF6C6-BC88-4317-BB1C-73C3E8FA7471}" srcOrd="13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544BA9-2178-4C21-A0F7-5B86287246BF}">
      <dsp:nvSpPr>
        <dsp:cNvPr id="0" name=""/>
        <dsp:cNvSpPr/>
      </dsp:nvSpPr>
      <dsp:spPr>
        <a:xfrm>
          <a:off x="244473" y="-96558"/>
          <a:ext cx="2999981" cy="2201441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FB827E-E800-43A8-9EF5-144D785EB604}">
      <dsp:nvSpPr>
        <dsp:cNvPr id="0" name=""/>
        <dsp:cNvSpPr/>
      </dsp:nvSpPr>
      <dsp:spPr>
        <a:xfrm>
          <a:off x="911793" y="341363"/>
          <a:ext cx="1565507" cy="9668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Години спілкування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11793" y="341363"/>
        <a:ext cx="1565507" cy="966810"/>
      </dsp:txXfrm>
    </dsp:sp>
    <dsp:sp modelId="{2B72A8EE-7678-4A21-9B41-4DC1C6359A2F}">
      <dsp:nvSpPr>
        <dsp:cNvPr id="0" name=""/>
        <dsp:cNvSpPr/>
      </dsp:nvSpPr>
      <dsp:spPr>
        <a:xfrm>
          <a:off x="69360" y="1060782"/>
          <a:ext cx="2416961" cy="158930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499E38-5AFD-4103-9818-71174F62BA38}">
      <dsp:nvSpPr>
        <dsp:cNvPr id="0" name=""/>
        <dsp:cNvSpPr/>
      </dsp:nvSpPr>
      <dsp:spPr>
        <a:xfrm>
          <a:off x="257562" y="1651459"/>
          <a:ext cx="2036640" cy="415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Вікторини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7562" y="1651459"/>
        <a:ext cx="2036640" cy="415889"/>
      </dsp:txXfrm>
    </dsp:sp>
    <dsp:sp modelId="{05477279-BFC4-49CA-940A-9A387D4D50F6}">
      <dsp:nvSpPr>
        <dsp:cNvPr id="0" name=""/>
        <dsp:cNvSpPr/>
      </dsp:nvSpPr>
      <dsp:spPr>
        <a:xfrm>
          <a:off x="-640527" y="1825301"/>
          <a:ext cx="4590557" cy="1740523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A5A125-D944-40CB-A241-DFCD9E18A231}">
      <dsp:nvSpPr>
        <dsp:cNvPr id="0" name=""/>
        <dsp:cNvSpPr/>
      </dsp:nvSpPr>
      <dsp:spPr>
        <a:xfrm>
          <a:off x="323963" y="2055667"/>
          <a:ext cx="2822302" cy="969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         </a:t>
          </a:r>
          <a:r>
            <a:rPr lang="uk-UA" sz="1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Уроки</a:t>
          </a:r>
          <a:r>
            <a:rPr lang="uk-UA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мужності, години пам'яті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3963" y="2055667"/>
        <a:ext cx="2822302" cy="969372"/>
      </dsp:txXfrm>
    </dsp:sp>
    <dsp:sp modelId="{95489296-7B40-4950-848D-9CC8B35C199F}">
      <dsp:nvSpPr>
        <dsp:cNvPr id="0" name=""/>
        <dsp:cNvSpPr/>
      </dsp:nvSpPr>
      <dsp:spPr>
        <a:xfrm>
          <a:off x="-71920" y="2704594"/>
          <a:ext cx="2699522" cy="1740001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D1E437-9A3E-4A25-9DDE-9360ADEDC837}">
      <dsp:nvSpPr>
        <dsp:cNvPr id="0" name=""/>
        <dsp:cNvSpPr/>
      </dsp:nvSpPr>
      <dsp:spPr>
        <a:xfrm>
          <a:off x="826718" y="3368919"/>
          <a:ext cx="898327" cy="415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Бесіди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26718" y="3368919"/>
        <a:ext cx="898327" cy="415889"/>
      </dsp:txXfrm>
    </dsp:sp>
    <dsp:sp modelId="{F92C10D9-A42D-49D3-9165-7F1A2D6018BE}">
      <dsp:nvSpPr>
        <dsp:cNvPr id="0" name=""/>
        <dsp:cNvSpPr/>
      </dsp:nvSpPr>
      <dsp:spPr>
        <a:xfrm>
          <a:off x="-111826" y="3978627"/>
          <a:ext cx="4408030" cy="108699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1F63E-EA81-4CBD-A5E8-CAD4F2855F49}">
      <dsp:nvSpPr>
        <dsp:cNvPr id="0" name=""/>
        <dsp:cNvSpPr/>
      </dsp:nvSpPr>
      <dsp:spPr>
        <a:xfrm>
          <a:off x="426498" y="4131787"/>
          <a:ext cx="2530820" cy="605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           </a:t>
          </a:r>
          <a:r>
            <a:rPr lang="uk-UA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Усні журнали , подорожі 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6498" y="4131787"/>
        <a:ext cx="2530820" cy="605914"/>
      </dsp:txXfrm>
    </dsp:sp>
    <dsp:sp modelId="{BD1F8F32-6F4B-4776-BC34-4459048A2B44}">
      <dsp:nvSpPr>
        <dsp:cNvPr id="0" name=""/>
        <dsp:cNvSpPr/>
      </dsp:nvSpPr>
      <dsp:spPr>
        <a:xfrm>
          <a:off x="109624" y="4793523"/>
          <a:ext cx="2338950" cy="982880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C49749-18D4-4D91-A103-1177D8ED8BB1}">
      <dsp:nvSpPr>
        <dsp:cNvPr id="0" name=""/>
        <dsp:cNvSpPr/>
      </dsp:nvSpPr>
      <dsp:spPr>
        <a:xfrm>
          <a:off x="-416305" y="5085813"/>
          <a:ext cx="3384376" cy="415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Конкурси</a:t>
          </a:r>
          <a:r>
            <a:rPr lang="uk-UA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416305" y="5085813"/>
        <a:ext cx="3384376" cy="4158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544BA9-2178-4C21-A0F7-5B86287246BF}">
      <dsp:nvSpPr>
        <dsp:cNvPr id="0" name=""/>
        <dsp:cNvSpPr/>
      </dsp:nvSpPr>
      <dsp:spPr>
        <a:xfrm>
          <a:off x="-1068" y="-26515"/>
          <a:ext cx="4940104" cy="234400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FB827E-E800-43A8-9EF5-144D785EB604}">
      <dsp:nvSpPr>
        <dsp:cNvPr id="0" name=""/>
        <dsp:cNvSpPr/>
      </dsp:nvSpPr>
      <dsp:spPr>
        <a:xfrm>
          <a:off x="1028699" y="791015"/>
          <a:ext cx="2823967" cy="419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Дискусії,</a:t>
          </a:r>
          <a:r>
            <a:rPr lang="en-US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диспути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28699" y="791015"/>
        <a:ext cx="2823967" cy="419904"/>
      </dsp:txXfrm>
    </dsp:sp>
    <dsp:sp modelId="{2B72A8EE-7678-4A21-9B41-4DC1C6359A2F}">
      <dsp:nvSpPr>
        <dsp:cNvPr id="0" name=""/>
        <dsp:cNvSpPr/>
      </dsp:nvSpPr>
      <dsp:spPr>
        <a:xfrm>
          <a:off x="-803898" y="1042222"/>
          <a:ext cx="5647941" cy="199722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499E38-5AFD-4103-9818-71174F62BA38}">
      <dsp:nvSpPr>
        <dsp:cNvPr id="0" name=""/>
        <dsp:cNvSpPr/>
      </dsp:nvSpPr>
      <dsp:spPr>
        <a:xfrm>
          <a:off x="606111" y="1609555"/>
          <a:ext cx="2823967" cy="548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Колективні творчі вправи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6111" y="1609555"/>
        <a:ext cx="2823967" cy="548298"/>
      </dsp:txXfrm>
    </dsp:sp>
    <dsp:sp modelId="{05477279-BFC4-49CA-940A-9A387D4D50F6}">
      <dsp:nvSpPr>
        <dsp:cNvPr id="0" name=""/>
        <dsp:cNvSpPr/>
      </dsp:nvSpPr>
      <dsp:spPr>
        <a:xfrm>
          <a:off x="163824" y="2158170"/>
          <a:ext cx="4598967" cy="1203825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A5A125-D944-40CB-A241-DFCD9E18A231}">
      <dsp:nvSpPr>
        <dsp:cNvPr id="0" name=""/>
        <dsp:cNvSpPr/>
      </dsp:nvSpPr>
      <dsp:spPr>
        <a:xfrm>
          <a:off x="1334452" y="2243379"/>
          <a:ext cx="2294357" cy="978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Сюжетно-рольові ігри, змагання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34452" y="2243379"/>
        <a:ext cx="2294357" cy="978729"/>
      </dsp:txXfrm>
    </dsp:sp>
    <dsp:sp modelId="{95489296-7B40-4950-848D-9CC8B35C199F}">
      <dsp:nvSpPr>
        <dsp:cNvPr id="0" name=""/>
        <dsp:cNvSpPr/>
      </dsp:nvSpPr>
      <dsp:spPr>
        <a:xfrm>
          <a:off x="-602189" y="2898347"/>
          <a:ext cx="5244523" cy="1756271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D1E437-9A3E-4A25-9DDE-9360ADEDC837}">
      <dsp:nvSpPr>
        <dsp:cNvPr id="0" name=""/>
        <dsp:cNvSpPr/>
      </dsp:nvSpPr>
      <dsp:spPr>
        <a:xfrm>
          <a:off x="606111" y="3568838"/>
          <a:ext cx="2823967" cy="419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Інсценізація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6111" y="3568838"/>
        <a:ext cx="2823967" cy="419904"/>
      </dsp:txXfrm>
    </dsp:sp>
    <dsp:sp modelId="{F92C10D9-A42D-49D3-9165-7F1A2D6018BE}">
      <dsp:nvSpPr>
        <dsp:cNvPr id="0" name=""/>
        <dsp:cNvSpPr/>
      </dsp:nvSpPr>
      <dsp:spPr>
        <a:xfrm>
          <a:off x="2060416" y="3932604"/>
          <a:ext cx="2841373" cy="1394463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1F63E-EA81-4CBD-A5E8-CAD4F2855F49}">
      <dsp:nvSpPr>
        <dsp:cNvPr id="0" name=""/>
        <dsp:cNvSpPr/>
      </dsp:nvSpPr>
      <dsp:spPr>
        <a:xfrm>
          <a:off x="1044191" y="4179243"/>
          <a:ext cx="2787657" cy="930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Тренінги.</a:t>
          </a:r>
          <a:r>
            <a:rPr lang="en-US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</a:t>
          </a:r>
          <a:r>
            <a:rPr lang="uk-UA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Виставки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44191" y="4179243"/>
        <a:ext cx="2787657" cy="930129"/>
      </dsp:txXfrm>
    </dsp:sp>
    <dsp:sp modelId="{BD1F8F32-6F4B-4776-BC34-4459048A2B44}">
      <dsp:nvSpPr>
        <dsp:cNvPr id="0" name=""/>
        <dsp:cNvSpPr/>
      </dsp:nvSpPr>
      <dsp:spPr>
        <a:xfrm>
          <a:off x="-282324" y="4762010"/>
          <a:ext cx="4604793" cy="1493651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C49749-18D4-4D91-A103-1177D8ED8BB1}">
      <dsp:nvSpPr>
        <dsp:cNvPr id="0" name=""/>
        <dsp:cNvSpPr/>
      </dsp:nvSpPr>
      <dsp:spPr>
        <a:xfrm>
          <a:off x="640241" y="5301191"/>
          <a:ext cx="2755707" cy="419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Свята. </a:t>
          </a:r>
          <a:r>
            <a:rPr lang="uk-UA" sz="20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Квести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0241" y="5301191"/>
        <a:ext cx="2755707" cy="419904"/>
      </dsp:txXfrm>
    </dsp:sp>
    <dsp:sp modelId="{EE3CAB8B-3B29-4E5C-BAE0-6F82D229F271}">
      <dsp:nvSpPr>
        <dsp:cNvPr id="0" name=""/>
        <dsp:cNvSpPr/>
      </dsp:nvSpPr>
      <dsp:spPr>
        <a:xfrm>
          <a:off x="303863" y="6197562"/>
          <a:ext cx="4270853" cy="34105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EDF6C6-BC88-4317-BB1C-73C3E8FA7471}">
      <dsp:nvSpPr>
        <dsp:cNvPr id="0" name=""/>
        <dsp:cNvSpPr/>
      </dsp:nvSpPr>
      <dsp:spPr>
        <a:xfrm>
          <a:off x="144015" y="5832649"/>
          <a:ext cx="4291996" cy="419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Ігри -вікторини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4015" y="5832649"/>
        <a:ext cx="4291996" cy="4199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0055" cy="500142"/>
          </a:xfrm>
          <a:prstGeom prst="rect">
            <a:avLst/>
          </a:prstGeom>
        </p:spPr>
        <p:txBody>
          <a:bodyPr vert="horz" lIns="96451" tIns="48225" rIns="96451" bIns="48225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95404" y="0"/>
            <a:ext cx="2980055" cy="500142"/>
          </a:xfrm>
          <a:prstGeom prst="rect">
            <a:avLst/>
          </a:prstGeom>
        </p:spPr>
        <p:txBody>
          <a:bodyPr vert="horz" lIns="96451" tIns="48225" rIns="96451" bIns="48225" rtlCol="0"/>
          <a:lstStyle>
            <a:lvl1pPr algn="r">
              <a:defRPr sz="1300"/>
            </a:lvl1pPr>
          </a:lstStyle>
          <a:p>
            <a:fld id="{53535699-8FBF-4CC7-A4A3-0DAA5EB2CEB8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4997450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51" tIns="48225" rIns="96451" bIns="4822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7705" y="4751348"/>
            <a:ext cx="5501640" cy="4501277"/>
          </a:xfrm>
          <a:prstGeom prst="rect">
            <a:avLst/>
          </a:prstGeom>
        </p:spPr>
        <p:txBody>
          <a:bodyPr vert="horz" lIns="96451" tIns="48225" rIns="96451" bIns="48225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00960"/>
            <a:ext cx="2980055" cy="500142"/>
          </a:xfrm>
          <a:prstGeom prst="rect">
            <a:avLst/>
          </a:prstGeom>
        </p:spPr>
        <p:txBody>
          <a:bodyPr vert="horz" lIns="96451" tIns="48225" rIns="96451" bIns="48225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95404" y="9500960"/>
            <a:ext cx="2980055" cy="500142"/>
          </a:xfrm>
          <a:prstGeom prst="rect">
            <a:avLst/>
          </a:prstGeom>
        </p:spPr>
        <p:txBody>
          <a:bodyPr vert="horz" lIns="96451" tIns="48225" rIns="96451" bIns="48225" rtlCol="0" anchor="b"/>
          <a:lstStyle>
            <a:lvl1pPr algn="r">
              <a:defRPr sz="1300"/>
            </a:lvl1pPr>
          </a:lstStyle>
          <a:p>
            <a:fld id="{46052566-FF90-491C-B147-9650A7FEA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583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52566-FF90-491C-B147-9650A7FEABA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948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52566-FF90-491C-B147-9650A7FEABA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253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77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034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96540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553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70803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984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7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27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6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0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840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36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76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01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76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35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gif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30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9.jpe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cafe.ua/uploads/news_2015/08/Rulikov_Nezavisimost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5317"/>
            <a:ext cx="9020175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908720"/>
            <a:ext cx="7992888" cy="3816424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4500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НАЦІОНАЛЬНО-ПАТРІОТИЧНЕ </a:t>
            </a:r>
            <a:r>
              <a:rPr lang="uk-UA" sz="45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ВИХОВАННЯ  У ФОРМУВАННІ  ДУХОВНОГО ТА МОРАЛЬНОГО СВІТОГЛЯДУ</a:t>
            </a:r>
            <a:endParaRPr lang="ru-RU" sz="3600" b="1" dirty="0" smtClean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Monotype Corsiva" panose="03010101010201010101" pitchFamily="66" charset="0"/>
            </a:endParaRPr>
          </a:p>
          <a:p>
            <a:endParaRPr lang="ru-RU" sz="3600" b="1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85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42637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endParaRPr lang="uk-UA" sz="3100" dirty="0">
              <a:solidFill>
                <a:srgbClr val="FFFF00"/>
              </a:solidFill>
            </a:endParaRPr>
          </a:p>
        </p:txBody>
      </p:sp>
      <p:pic>
        <p:nvPicPr>
          <p:cNvPr id="4" name="Рисунок 3" descr="D:\фото з телефона\фото з телефона 29.11.2019\Viber Images\IMG-fb16267b231841bfcbe65bcc44e95f1e-V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56" y="937080"/>
            <a:ext cx="3268980" cy="245173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5" name="Рисунок 4" descr="D:\фото з телефона\фото з телефона 29.11.2019\Viber Images\IMG-4a2b61c341c2c54a6602d76d747efd53-V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362" y="942795"/>
            <a:ext cx="3261360" cy="244602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6" name="Рисунок 5" descr="D:\фото з телефона\фото з телефона 29.11.2019\Ужгород\20191030_13173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94" y="3388815"/>
            <a:ext cx="3375660" cy="253174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7" name="Рисунок 6" descr="D:\фото з телефона\фото з телефона 29.11.2019\Ужгород\20191030_13142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58" y="3494048"/>
            <a:ext cx="3294380" cy="247078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95536" y="116632"/>
            <a:ext cx="8136904" cy="8606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Екскурсія до музеїв Ужгорода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071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284961"/>
            <a:ext cx="4873566" cy="2741381"/>
          </a:xfrm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2687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4000" b="1" spc="50" dirty="0">
                <a:ln w="11430"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Військово-патріотична </a:t>
            </a:r>
          </a:p>
          <a:p>
            <a:pPr lvl="0" algn="ctr"/>
            <a:r>
              <a:rPr lang="uk-UA" sz="4000" b="1" spc="50" dirty="0">
                <a:ln w="11430"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гра "Сокіл" ("Джура")</a:t>
            </a:r>
            <a:endParaRPr lang="ru-RU" sz="4000" b="1" spc="50" dirty="0">
              <a:ln w="11430">
                <a:solidFill>
                  <a:prstClr val="black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460" y="3556390"/>
            <a:ext cx="5099720" cy="286859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E:\мама\Робота\Фото ШКОЛА\2018-2019\Джура\IMG-8eed9a2b0be24ab85b9cd92a6812a870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3"/>
            <a:ext cx="2202197" cy="293626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1" y="3844983"/>
            <a:ext cx="4644008" cy="261225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5989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9" name="Picture 5" descr="C:\Users\Tetjana\Documents\20190605_10365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30250">
            <a:off x="5902738" y="1856762"/>
            <a:ext cx="3090863" cy="185451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Tetjana\Documents\20190607_1056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48591">
            <a:off x="319949" y="4118277"/>
            <a:ext cx="3384378" cy="203062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Tetjana\Documents\20190607_1106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59420">
            <a:off x="5413164" y="4021813"/>
            <a:ext cx="3608324" cy="216499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Tetjana\Documents\20190606_1558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72229">
            <a:off x="187795" y="2086180"/>
            <a:ext cx="3152109" cy="189126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Tetjana\Documents\20190607_1212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87131"/>
            <a:ext cx="3480388" cy="237626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116632"/>
            <a:ext cx="8784976" cy="1662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Участь рою «Патріот» у ІІ етапі </a:t>
            </a:r>
            <a:r>
              <a:rPr lang="uk-UA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Всеукраїнської </a:t>
            </a:r>
            <a:r>
              <a:rPr lang="uk-UA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дитячо</a:t>
            </a:r>
            <a:r>
              <a:rPr lang="uk-UA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- юнацької військово- патріотичної гри «Сокіл» («Джура</a:t>
            </a:r>
            <a:r>
              <a:rPr lang="uk-UA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») у  селі </a:t>
            </a:r>
            <a:r>
              <a:rPr lang="uk-UA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Бобовище</a:t>
            </a:r>
            <a:r>
              <a:rPr lang="uk-UA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Мукачівського </a:t>
            </a:r>
            <a:r>
              <a:rPr lang="uk-UA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району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933056"/>
            <a:ext cx="2629470" cy="19713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98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3408"/>
            <a:ext cx="9155360" cy="826352"/>
          </a:xfrm>
        </p:spPr>
        <p:txBody>
          <a:bodyPr>
            <a:normAutofit fontScale="90000"/>
          </a:bodyPr>
          <a:lstStyle/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b="1" spc="50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uk-UA" b="1" spc="50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b="1" spc="5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uk-UA" b="1" spc="5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uk-UA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uk-UA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3985176"/>
              </p:ext>
            </p:extLst>
          </p:nvPr>
        </p:nvGraphicFramePr>
        <p:xfrm>
          <a:off x="-44070" y="1484784"/>
          <a:ext cx="9144000" cy="5616624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4572000"/>
                <a:gridCol w="4572000"/>
              </a:tblGrid>
              <a:tr h="322222">
                <a:tc>
                  <a:txBody>
                    <a:bodyPr/>
                    <a:lstStyle/>
                    <a:p>
                      <a:pPr indent="26987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uk-UA" sz="1600" dirty="0">
                          <a:effectLst/>
                        </a:rPr>
                        <a:t>У І (районному) етапі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26" marR="6082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6987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uk-UA" sz="1600">
                          <a:effectLst/>
                        </a:rPr>
                        <a:t>У ІІ (обласному) етапі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26" marR="6082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221785">
                <a:tc>
                  <a:txBody>
                    <a:bodyPr/>
                    <a:lstStyle/>
                    <a:p>
                      <a:pPr indent="26987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uk-UA" sz="1600" dirty="0">
                          <a:effectLst/>
                        </a:rPr>
                        <a:t>І місце в номінації «</a:t>
                      </a:r>
                      <a:r>
                        <a:rPr lang="uk-UA" sz="1600" dirty="0" err="1">
                          <a:effectLst/>
                        </a:rPr>
                        <a:t>Туристсько</a:t>
                      </a:r>
                      <a:r>
                        <a:rPr lang="uk-UA" sz="1600" dirty="0">
                          <a:effectLst/>
                        </a:rPr>
                        <a:t>-спортивний комплекс «Козацькими стежками»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26" marR="6082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6987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uk-UA" sz="1600" dirty="0">
                          <a:effectLst/>
                        </a:rPr>
                        <a:t>І місце у конкурсі «Орієнтування за допомогою азимуту»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26" marR="6082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221785">
                <a:tc>
                  <a:txBody>
                    <a:bodyPr/>
                    <a:lstStyle/>
                    <a:p>
                      <a:pPr indent="26987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uk-UA" sz="1600">
                          <a:effectLst/>
                        </a:rPr>
                        <a:t>ІІ місце в номінації «Інтелектуальна  гра –вікторина «Відун»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26" marR="6082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6987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uk-UA" sz="1600" dirty="0">
                          <a:effectLst/>
                        </a:rPr>
                        <a:t>ІІ місце у конкурсі «Вивчення матеріальної частини автоматичної зброї (розбирання та збирання АК-74)»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26" marR="6082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221785">
                <a:tc>
                  <a:txBody>
                    <a:bodyPr/>
                    <a:lstStyle/>
                    <a:p>
                      <a:pPr indent="26987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uk-UA" sz="1600">
                          <a:effectLst/>
                        </a:rPr>
                        <a:t>ІІ місце в номінації «Фізкультурно- спортивний комплекс «Козацький гарт»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26" marR="6082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6987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uk-UA" sz="1600" dirty="0">
                          <a:effectLst/>
                        </a:rPr>
                        <a:t>І місце </a:t>
                      </a:r>
                      <a:r>
                        <a:rPr lang="uk-UA" sz="1600" dirty="0" smtClean="0">
                          <a:effectLst/>
                        </a:rPr>
                        <a:t>отримав </a:t>
                      </a:r>
                      <a:r>
                        <a:rPr lang="uk-UA" sz="1600" dirty="0" err="1">
                          <a:effectLst/>
                        </a:rPr>
                        <a:t>Лендєл</a:t>
                      </a:r>
                      <a:r>
                        <a:rPr lang="uk-UA" sz="1600" dirty="0">
                          <a:effectLst/>
                        </a:rPr>
                        <a:t> Ян в конкурсі «Підтягування на перекладині» (серед хлопців у особистому заліку)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26" marR="6082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29047">
                <a:tc>
                  <a:txBody>
                    <a:bodyPr/>
                    <a:lstStyle/>
                    <a:p>
                      <a:pPr indent="26987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uk-UA" sz="1600">
                          <a:effectLst/>
                        </a:rPr>
                        <a:t>ІІІ місце в номінації «Військово- прикладний комплекс «Козацька звитяга»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26" marR="6082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6987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uk-UA" sz="1600" dirty="0">
                          <a:effectLst/>
                        </a:rPr>
                        <a:t>І місце </a:t>
                      </a:r>
                      <a:r>
                        <a:rPr lang="uk-UA" sz="1600" dirty="0" smtClean="0">
                          <a:effectLst/>
                        </a:rPr>
                        <a:t>отримала </a:t>
                      </a:r>
                      <a:r>
                        <a:rPr lang="uk-UA" sz="1600" dirty="0" err="1">
                          <a:effectLst/>
                        </a:rPr>
                        <a:t>Туряниця</a:t>
                      </a:r>
                      <a:r>
                        <a:rPr lang="uk-UA" sz="1600" dirty="0">
                          <a:effectLst/>
                        </a:rPr>
                        <a:t> Юліана в конкурсі «Вивчення матеріальної частини автоматичної зброї (розбирання та збирання АК-74)» (серед дівчат у особистому заліку 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26" marR="6082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-25224" y="0"/>
            <a:ext cx="9159988" cy="1385392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Військово-патріотична </a:t>
            </a:r>
          </a:p>
          <a:p>
            <a:pPr algn="ctr"/>
            <a:r>
              <a:rPr lang="uk-UA" sz="40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гра </a:t>
            </a:r>
            <a:r>
              <a:rPr lang="uk-UA" sz="4000" b="1" spc="50" dirty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"Сокіл" ("Джура")</a:t>
            </a:r>
            <a:endParaRPr lang="ru-RU" sz="4000" b="1" spc="50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947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0741" y="1916832"/>
            <a:ext cx="3239591" cy="242969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252520" cy="19168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Виховна година </a:t>
            </a:r>
          </a:p>
          <a:p>
            <a:pPr algn="ctr"/>
            <a:r>
              <a:rPr lang="uk-UA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«Я </a:t>
            </a:r>
            <a:r>
              <a:rPr lang="uk-UA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– громадянин України – європейської країни» 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32346"/>
            <a:ext cx="3660469" cy="274739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Овальная выноска 9"/>
          <p:cNvSpPr/>
          <p:nvPr/>
        </p:nvSpPr>
        <p:spPr>
          <a:xfrm>
            <a:off x="6156176" y="4252340"/>
            <a:ext cx="2808312" cy="2056979"/>
          </a:xfrm>
          <a:prstGeom prst="wedgeEllipseCallout">
            <a:avLst>
              <a:gd name="adj1" fmla="val -72801"/>
              <a:gd name="adj2" fmla="val -61557"/>
            </a:avLst>
          </a:prstGeom>
          <a:solidFill>
            <a:schemeClr val="accent1">
              <a:lumMod val="40000"/>
              <a:lumOff val="6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8-Б </a:t>
            </a:r>
            <a:r>
              <a:rPr lang="uk-UA" b="1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клас ,</a:t>
            </a:r>
          </a:p>
          <a:p>
            <a:pPr algn="ctr"/>
            <a:r>
              <a:rPr lang="uk-UA" b="1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к</a:t>
            </a:r>
            <a:r>
              <a:rPr lang="uk-UA" b="1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ласний керівник </a:t>
            </a:r>
            <a:r>
              <a:rPr lang="uk-UA" b="1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Ворохта </a:t>
            </a:r>
            <a:r>
              <a:rPr lang="uk-UA" b="1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М.В.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6" y="87581"/>
            <a:ext cx="1589162" cy="127133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966" y="4457193"/>
            <a:ext cx="3176587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989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36811"/>
            <a:ext cx="3600400" cy="2700300"/>
          </a:xfr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168" y="1542269"/>
            <a:ext cx="4475989" cy="335699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778729"/>
            <a:ext cx="2283718" cy="304495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51230" y="-25955"/>
            <a:ext cx="8820472" cy="21328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spc="50" dirty="0" smtClean="0">
                <a:ln w="11430">
                  <a:solidFill>
                    <a:srgbClr val="CC0099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Виховна година </a:t>
            </a:r>
          </a:p>
          <a:p>
            <a:pPr algn="ctr"/>
            <a:r>
              <a:rPr lang="uk-UA" sz="4000" b="1" spc="50" dirty="0" smtClean="0">
                <a:ln w="11430">
                  <a:solidFill>
                    <a:srgbClr val="CC0099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«Мандрівка </a:t>
            </a:r>
            <a:r>
              <a:rPr lang="uk-UA" sz="4000" b="1" spc="50" dirty="0">
                <a:ln w="11430">
                  <a:solidFill>
                    <a:srgbClr val="CC0099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Україною» </a:t>
            </a:r>
            <a:endParaRPr lang="ru-RU" sz="4000" b="1" spc="50" dirty="0">
              <a:ln w="11430">
                <a:solidFill>
                  <a:srgbClr val="CC0099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Овальная выноска 7"/>
          <p:cNvSpPr/>
          <p:nvPr/>
        </p:nvSpPr>
        <p:spPr>
          <a:xfrm>
            <a:off x="539552" y="4797152"/>
            <a:ext cx="2592288" cy="1728192"/>
          </a:xfrm>
          <a:prstGeom prst="wedgeEllipseCallout">
            <a:avLst>
              <a:gd name="adj1" fmla="val 90046"/>
              <a:gd name="adj2" fmla="val -101364"/>
            </a:avLst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uk-UA" sz="2000" b="1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8-А клас,</a:t>
            </a:r>
          </a:p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 класний керівник</a:t>
            </a:r>
          </a:p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uk-UA" sz="2000" b="1" dirty="0" err="1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Ясінчак</a:t>
            </a:r>
            <a:r>
              <a:rPr lang="uk-UA" sz="2000" b="1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 М.В</a:t>
            </a:r>
            <a:r>
              <a:rPr lang="uk-UA" sz="2000" b="1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7738"/>
            <a:ext cx="1979712" cy="1336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968443"/>
            <a:ext cx="3299072" cy="1855243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442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</a:pPr>
            <a:r>
              <a:rPr lang="ru-RU" sz="4000" kern="1800" dirty="0" smtClean="0">
                <a:solidFill>
                  <a:srgbClr val="A9402D"/>
                </a:solidFill>
                <a:latin typeface="Arial"/>
                <a:ea typeface="Times New Roman"/>
                <a:cs typeface="Times New Roman"/>
              </a:rPr>
              <a:t/>
            </a:r>
            <a:br>
              <a:rPr lang="ru-RU" sz="4000" kern="1800" dirty="0" smtClean="0">
                <a:solidFill>
                  <a:srgbClr val="A9402D"/>
                </a:solidFill>
                <a:latin typeface="Arial"/>
                <a:ea typeface="Times New Roman"/>
                <a:cs typeface="Times New Roman"/>
              </a:rPr>
            </a:br>
            <a:r>
              <a:rPr lang="ru-RU" sz="4000" kern="1800" dirty="0">
                <a:solidFill>
                  <a:srgbClr val="A9402D"/>
                </a:solidFill>
                <a:latin typeface="Arial"/>
                <a:ea typeface="Times New Roman"/>
                <a:cs typeface="Times New Roman"/>
              </a:rPr>
              <a:t/>
            </a:r>
            <a:br>
              <a:rPr lang="ru-RU" sz="4000" kern="1800" dirty="0">
                <a:solidFill>
                  <a:srgbClr val="A9402D"/>
                </a:solidFill>
                <a:latin typeface="Arial"/>
                <a:ea typeface="Times New Roman"/>
                <a:cs typeface="Times New Roman"/>
              </a:rPr>
            </a:br>
            <a:r>
              <a:rPr lang="ru-RU" sz="4000" kern="1800" dirty="0" smtClean="0">
                <a:solidFill>
                  <a:srgbClr val="A9402D"/>
                </a:solidFill>
                <a:latin typeface="Arial"/>
                <a:ea typeface="Times New Roman"/>
                <a:cs typeface="Times New Roman"/>
              </a:rPr>
              <a:t/>
            </a:r>
            <a:br>
              <a:rPr lang="ru-RU" sz="4000" kern="1800" dirty="0" smtClean="0">
                <a:solidFill>
                  <a:srgbClr val="A9402D"/>
                </a:solidFill>
                <a:latin typeface="Arial"/>
                <a:ea typeface="Times New Roman"/>
                <a:cs typeface="Times New Roman"/>
              </a:rPr>
            </a:br>
            <a:r>
              <a:rPr lang="ru-RU" sz="4000" kern="1800" dirty="0">
                <a:solidFill>
                  <a:srgbClr val="A9402D"/>
                </a:solidFill>
                <a:latin typeface="Arial"/>
                <a:ea typeface="Times New Roman"/>
                <a:cs typeface="Times New Roman"/>
              </a:rPr>
              <a:t/>
            </a:r>
            <a:br>
              <a:rPr lang="ru-RU" sz="4000" kern="1800" dirty="0">
                <a:solidFill>
                  <a:srgbClr val="A9402D"/>
                </a:solidFill>
                <a:latin typeface="Arial"/>
                <a:ea typeface="Times New Roman"/>
                <a:cs typeface="Times New Roman"/>
              </a:rPr>
            </a:br>
            <a:r>
              <a:rPr lang="ru-RU" sz="4000" kern="1800" dirty="0" smtClean="0">
                <a:solidFill>
                  <a:srgbClr val="A9402D"/>
                </a:solidFill>
                <a:latin typeface="Arial"/>
                <a:ea typeface="Times New Roman"/>
                <a:cs typeface="Times New Roman"/>
              </a:rPr>
              <a:t/>
            </a:r>
            <a:br>
              <a:rPr lang="ru-RU" sz="4000" kern="1800" dirty="0" smtClean="0">
                <a:solidFill>
                  <a:srgbClr val="A9402D"/>
                </a:solidFill>
                <a:latin typeface="Arial"/>
                <a:ea typeface="Times New Roman"/>
                <a:cs typeface="Times New Roman"/>
              </a:rPr>
            </a:br>
            <a:r>
              <a:rPr lang="ru-RU" sz="4000" kern="1800" dirty="0">
                <a:solidFill>
                  <a:srgbClr val="A9402D"/>
                </a:solidFill>
                <a:latin typeface="Arial"/>
                <a:ea typeface="Times New Roman"/>
                <a:cs typeface="Times New Roman"/>
              </a:rPr>
              <a:t/>
            </a:r>
            <a:br>
              <a:rPr lang="ru-RU" sz="4000" kern="1800" dirty="0">
                <a:solidFill>
                  <a:srgbClr val="A9402D"/>
                </a:solidFill>
                <a:latin typeface="Arial"/>
                <a:ea typeface="Times New Roman"/>
                <a:cs typeface="Times New Roman"/>
              </a:rPr>
            </a:br>
            <a:r>
              <a:rPr lang="ru-RU" sz="4000" kern="1800" dirty="0" smtClean="0">
                <a:solidFill>
                  <a:srgbClr val="A9402D"/>
                </a:solidFill>
                <a:latin typeface="Arial"/>
                <a:ea typeface="Times New Roman"/>
                <a:cs typeface="Times New Roman"/>
              </a:rPr>
              <a:t/>
            </a:r>
            <a:br>
              <a:rPr lang="ru-RU" sz="4000" kern="1800" dirty="0" smtClean="0">
                <a:solidFill>
                  <a:srgbClr val="A9402D"/>
                </a:solidFill>
                <a:latin typeface="Arial"/>
                <a:ea typeface="Times New Roman"/>
                <a:cs typeface="Times New Roman"/>
              </a:rPr>
            </a:br>
            <a:r>
              <a:rPr lang="ru-RU" sz="4000" kern="1800" dirty="0">
                <a:solidFill>
                  <a:srgbClr val="A9402D"/>
                </a:solidFill>
                <a:latin typeface="Arial"/>
                <a:ea typeface="Times New Roman"/>
                <a:cs typeface="Times New Roman"/>
              </a:rPr>
              <a:t/>
            </a:r>
            <a:br>
              <a:rPr lang="ru-RU" sz="4000" kern="1800" dirty="0">
                <a:solidFill>
                  <a:srgbClr val="A9402D"/>
                </a:solidFill>
                <a:latin typeface="Arial"/>
                <a:ea typeface="Times New Roman"/>
                <a:cs typeface="Times New Roman"/>
              </a:rPr>
            </a:br>
            <a:r>
              <a:rPr lang="ru-RU" sz="4000" kern="1800" dirty="0" smtClean="0">
                <a:solidFill>
                  <a:srgbClr val="A9402D"/>
                </a:solidFill>
                <a:latin typeface="Arial"/>
                <a:ea typeface="Times New Roman"/>
                <a:cs typeface="Times New Roman"/>
              </a:rPr>
              <a:t/>
            </a:r>
            <a:br>
              <a:rPr lang="ru-RU" sz="4000" kern="1800" dirty="0" smtClean="0">
                <a:solidFill>
                  <a:srgbClr val="A9402D"/>
                </a:solidFill>
                <a:latin typeface="Arial"/>
                <a:ea typeface="Times New Roman"/>
                <a:cs typeface="Times New Roman"/>
              </a:rPr>
            </a:br>
            <a:endParaRPr lang="ru-RU" sz="14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4946" y="1686852"/>
            <a:ext cx="3964086" cy="2973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729" y="4659917"/>
            <a:ext cx="2555776" cy="191683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82" y="2981421"/>
            <a:ext cx="2517744" cy="335699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288" y="4299877"/>
            <a:ext cx="3035829" cy="227687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03" y="1319698"/>
            <a:ext cx="2987823" cy="2240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38684"/>
            <a:ext cx="8495928" cy="10467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Виховна година </a:t>
            </a:r>
          </a:p>
          <a:p>
            <a:pPr algn="ctr"/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«Я </a:t>
            </a:r>
            <a:r>
              <a:rPr lang="uk-UA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 моя Батьківщина</a:t>
            </a:r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Овальная выноска 10"/>
          <p:cNvSpPr/>
          <p:nvPr/>
        </p:nvSpPr>
        <p:spPr>
          <a:xfrm flipH="1">
            <a:off x="2927839" y="1307443"/>
            <a:ext cx="2696688" cy="2730690"/>
          </a:xfrm>
          <a:prstGeom prst="wedgeEllipseCallout">
            <a:avLst>
              <a:gd name="adj1" fmla="val 68934"/>
              <a:gd name="adj2" fmla="val -61893"/>
            </a:avLst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5-А клас,</a:t>
            </a:r>
          </a:p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 класний керівник</a:t>
            </a:r>
          </a:p>
          <a:p>
            <a:pPr algn="ctr"/>
            <a:r>
              <a:rPr lang="uk-UA" sz="2000" b="1" dirty="0" err="1" smtClean="0">
                <a:solidFill>
                  <a:srgbClr val="0070C0"/>
                </a:solidFill>
              </a:rPr>
              <a:t>Кіснер</a:t>
            </a:r>
            <a:r>
              <a:rPr lang="uk-UA" sz="2000" b="1" dirty="0" smtClean="0">
                <a:solidFill>
                  <a:srgbClr val="0070C0"/>
                </a:solidFill>
              </a:rPr>
              <a:t> </a:t>
            </a:r>
            <a:r>
              <a:rPr lang="uk-UA" sz="2000" b="1" dirty="0">
                <a:solidFill>
                  <a:srgbClr val="0070C0"/>
                </a:solidFill>
              </a:rPr>
              <a:t>Д.В.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617" y="38683"/>
            <a:ext cx="1691680" cy="126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44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89" y="1484784"/>
            <a:ext cx="4444140" cy="3333105"/>
          </a:xfr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648" y="1484784"/>
            <a:ext cx="3203848" cy="240288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983" y="4599130"/>
            <a:ext cx="2915816" cy="218686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036496" cy="1628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600" b="1" spc="50" dirty="0" smtClean="0">
                <a:ln w="11430"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Виховна година  </a:t>
            </a:r>
          </a:p>
          <a:p>
            <a:pPr algn="ctr"/>
            <a:r>
              <a:rPr lang="uk-UA" sz="3600" b="1" spc="50" dirty="0" smtClean="0">
                <a:ln w="11430"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uk-UA" sz="3600" b="1" spc="50" dirty="0">
                <a:ln w="11430"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Україна починається з тебе</a:t>
            </a:r>
            <a:r>
              <a:rPr lang="uk-UA" sz="3600" b="1" spc="50" dirty="0" smtClean="0">
                <a:ln w="11430"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3600" b="1" spc="50" dirty="0">
              <a:ln w="11430">
                <a:solidFill>
                  <a:srgbClr val="002060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Овальная выноска 4"/>
          <p:cNvSpPr/>
          <p:nvPr/>
        </p:nvSpPr>
        <p:spPr>
          <a:xfrm>
            <a:off x="3563888" y="1484784"/>
            <a:ext cx="2592288" cy="2736304"/>
          </a:xfrm>
          <a:prstGeom prst="wedgeEllipseCallout">
            <a:avLst>
              <a:gd name="adj1" fmla="val -10628"/>
              <a:gd name="adj2" fmla="val -57927"/>
            </a:avLst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000" b="1" dirty="0" smtClean="0">
                <a:solidFill>
                  <a:srgbClr val="0070C0"/>
                </a:solidFill>
              </a:rPr>
              <a:t>5-Б клас,</a:t>
            </a:r>
          </a:p>
          <a:p>
            <a:pPr lvl="0" algn="ctr"/>
            <a:r>
              <a:rPr lang="uk-UA" sz="2000" b="1" dirty="0" smtClean="0">
                <a:solidFill>
                  <a:srgbClr val="0070C0"/>
                </a:solidFill>
              </a:rPr>
              <a:t> класний керівник </a:t>
            </a:r>
            <a:r>
              <a:rPr lang="uk-UA" sz="2000" b="1" dirty="0" err="1" smtClean="0">
                <a:solidFill>
                  <a:srgbClr val="0070C0"/>
                </a:solidFill>
              </a:rPr>
              <a:t>Тафійчук</a:t>
            </a:r>
            <a:r>
              <a:rPr lang="uk-UA" sz="2000" b="1" dirty="0" smtClean="0">
                <a:solidFill>
                  <a:srgbClr val="0070C0"/>
                </a:solidFill>
              </a:rPr>
              <a:t> </a:t>
            </a:r>
            <a:r>
              <a:rPr lang="uk-UA" sz="2000" b="1" dirty="0">
                <a:solidFill>
                  <a:srgbClr val="0070C0"/>
                </a:solidFill>
              </a:rPr>
              <a:t>В.Ю</a:t>
            </a:r>
            <a:r>
              <a:rPr lang="uk-UA" sz="2000" b="1" dirty="0" smtClean="0">
                <a:solidFill>
                  <a:srgbClr val="0070C0"/>
                </a:solidFill>
              </a:rPr>
              <a:t>.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247" y="3717032"/>
            <a:ext cx="4091947" cy="306896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220349" cy="114550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70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88840"/>
            <a:ext cx="2715948" cy="203696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67" y="3933855"/>
            <a:ext cx="3563888" cy="26729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961829"/>
            <a:ext cx="2267744" cy="302365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23528" y="116632"/>
            <a:ext cx="8424936" cy="17640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spc="50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Виховна година </a:t>
            </a:r>
          </a:p>
          <a:p>
            <a:pPr algn="ctr"/>
            <a:r>
              <a:rPr lang="uk-UA" sz="4000" b="1" spc="50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«Ігри </a:t>
            </a:r>
            <a:r>
              <a:rPr lang="uk-UA" sz="4000" b="1" spc="50" dirty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патріотів» </a:t>
            </a:r>
            <a:endParaRPr lang="ru-RU" sz="4000" b="1" spc="50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Овальная выноска 8"/>
          <p:cNvSpPr/>
          <p:nvPr/>
        </p:nvSpPr>
        <p:spPr>
          <a:xfrm>
            <a:off x="2627784" y="1880730"/>
            <a:ext cx="3635896" cy="2449071"/>
          </a:xfrm>
          <a:prstGeom prst="wedgeEllipseCallout">
            <a:avLst>
              <a:gd name="adj1" fmla="val -40316"/>
              <a:gd name="adj2" fmla="val -44363"/>
            </a:avLst>
          </a:prstGeom>
          <a:solidFill>
            <a:schemeClr val="accent1">
              <a:lumMod val="40000"/>
              <a:lumOff val="6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6-А </a:t>
            </a:r>
            <a:r>
              <a:rPr lang="uk-UA" sz="2000" b="1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клас,</a:t>
            </a:r>
          </a:p>
          <a:p>
            <a:pPr algn="ctr"/>
            <a:r>
              <a:rPr lang="uk-UA" sz="2000" b="1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  класний керівник </a:t>
            </a:r>
            <a:r>
              <a:rPr lang="uk-UA" sz="2000" b="1" dirty="0" err="1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Колач</a:t>
            </a:r>
            <a:r>
              <a:rPr lang="uk-UA" sz="2000" b="1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 Н.І.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132" y="4014864"/>
            <a:ext cx="3347864" cy="251089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880730"/>
            <a:ext cx="2915816" cy="218686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1634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188566"/>
            <a:ext cx="3707904" cy="278092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1743267"/>
            <a:ext cx="3347864" cy="251089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67544" y="0"/>
            <a:ext cx="8208912" cy="21161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6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Виховна година</a:t>
            </a:r>
          </a:p>
          <a:p>
            <a:pPr algn="ctr"/>
            <a:r>
              <a:rPr lang="uk-UA" sz="36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«Нехай </a:t>
            </a:r>
            <a:r>
              <a:rPr lang="uk-UA" sz="3600" b="1" spc="50" dirty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веселка над країною заграє, </a:t>
            </a:r>
            <a:endParaRPr lang="uk-UA" sz="3600" b="1" spc="50" dirty="0" smtClean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algn="ctr"/>
            <a:r>
              <a:rPr lang="uk-UA" sz="36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мир </a:t>
            </a:r>
            <a:r>
              <a:rPr lang="uk-UA" sz="3600" b="1" spc="50" dirty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і щастя в рідний дім назавжди завітає» </a:t>
            </a:r>
            <a:endParaRPr lang="ru-RU" sz="3600" b="1" spc="50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Овальная выноска 8"/>
          <p:cNvSpPr/>
          <p:nvPr/>
        </p:nvSpPr>
        <p:spPr>
          <a:xfrm>
            <a:off x="3406938" y="2044079"/>
            <a:ext cx="2330123" cy="3921438"/>
          </a:xfrm>
          <a:prstGeom prst="wedgeEllipseCallout">
            <a:avLst>
              <a:gd name="adj1" fmla="val -29065"/>
              <a:gd name="adj2" fmla="val -51142"/>
            </a:avLst>
          </a:prstGeom>
          <a:solidFill>
            <a:schemeClr val="accent1">
              <a:lumMod val="40000"/>
              <a:lumOff val="6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6-Б клас,</a:t>
            </a:r>
          </a:p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 класний керівник </a:t>
            </a:r>
          </a:p>
          <a:p>
            <a:pPr algn="ctr"/>
            <a:r>
              <a:rPr lang="uk-UA" sz="2000" b="1" dirty="0" err="1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Кілічук</a:t>
            </a:r>
            <a:r>
              <a:rPr lang="uk-UA" sz="2000" b="1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uk-UA" sz="2000" b="1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Л.В.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278195"/>
            <a:ext cx="3468892" cy="260166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535859"/>
            <a:ext cx="3388022" cy="2541017"/>
          </a:xfr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4882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cafe.ua/uploads/news_2015/08/Rulikov_Nezavisimost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9" y="116632"/>
            <a:ext cx="9020175" cy="662473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7494" y="548680"/>
            <a:ext cx="8784976" cy="5688632"/>
          </a:xfrm>
          <a:gradFill>
            <a:gsLst>
              <a:gs pos="67000">
                <a:schemeClr val="accent4">
                  <a:tint val="65000"/>
                  <a:lumMod val="110000"/>
                </a:schemeClr>
              </a:gs>
              <a:gs pos="88000">
                <a:schemeClr val="accent4">
                  <a:tint val="90000"/>
                </a:schemeClr>
              </a:gs>
            </a:gsLst>
          </a:gradFill>
          <a:ln/>
          <a:effectLst>
            <a:glow rad="101600">
              <a:schemeClr val="accent1">
                <a:satMod val="175000"/>
                <a:alpha val="40000"/>
              </a:schemeClr>
            </a:glow>
            <a:softEdge rad="317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5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Ніхто</a:t>
            </a:r>
            <a:r>
              <a:rPr lang="ru-RU" sz="45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45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нам не </a:t>
            </a:r>
            <a:r>
              <a:rPr lang="ru-RU" sz="4500" b="1" dirty="0" err="1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збудує</a:t>
            </a:r>
            <a:r>
              <a:rPr lang="ru-RU" sz="45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4500" b="1" dirty="0" err="1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держави</a:t>
            </a:r>
            <a:r>
              <a:rPr lang="ru-RU" sz="45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, </a:t>
            </a:r>
          </a:p>
          <a:p>
            <a:pPr algn="ctr"/>
            <a:r>
              <a:rPr lang="ru-RU" sz="45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коли ми </a:t>
            </a:r>
            <a:r>
              <a:rPr lang="ru-RU" sz="4500" b="1" dirty="0" err="1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її</a:t>
            </a:r>
            <a:r>
              <a:rPr lang="ru-RU" sz="45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4500" b="1" dirty="0" err="1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самі</a:t>
            </a:r>
            <a:r>
              <a:rPr lang="ru-RU" sz="45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 не </a:t>
            </a:r>
            <a:r>
              <a:rPr lang="ru-RU" sz="4500" b="1" dirty="0" err="1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збудуємо</a:t>
            </a:r>
            <a:r>
              <a:rPr lang="ru-RU" sz="45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, </a:t>
            </a:r>
          </a:p>
          <a:p>
            <a:pPr algn="ctr"/>
            <a:r>
              <a:rPr lang="ru-RU" sz="45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і </a:t>
            </a:r>
            <a:r>
              <a:rPr lang="ru-RU" sz="4500" b="1" dirty="0" err="1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ніхто</a:t>
            </a:r>
            <a:r>
              <a:rPr lang="ru-RU" sz="45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 з нас не </a:t>
            </a:r>
            <a:r>
              <a:rPr lang="ru-RU" sz="4500" b="1" dirty="0" err="1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зробить</a:t>
            </a:r>
            <a:r>
              <a:rPr lang="ru-RU" sz="45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4500" b="1" dirty="0" err="1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нації</a:t>
            </a:r>
            <a:r>
              <a:rPr lang="ru-RU" sz="45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, </a:t>
            </a:r>
          </a:p>
          <a:p>
            <a:pPr algn="ctr"/>
            <a:r>
              <a:rPr lang="ru-RU" sz="45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коли ми </a:t>
            </a:r>
            <a:r>
              <a:rPr lang="ru-RU" sz="4500" b="1" dirty="0" err="1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самі</a:t>
            </a:r>
            <a:r>
              <a:rPr lang="ru-RU" sz="45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4500" b="1" dirty="0" err="1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нацією</a:t>
            </a:r>
            <a:r>
              <a:rPr lang="ru-RU" sz="45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 не </a:t>
            </a:r>
            <a:r>
              <a:rPr lang="ru-RU" sz="4500" b="1" dirty="0" err="1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схочемо</a:t>
            </a:r>
            <a:r>
              <a:rPr lang="ru-RU" sz="45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45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бути .                                                                                                 </a:t>
            </a:r>
          </a:p>
          <a:p>
            <a:pPr algn="r"/>
            <a:r>
              <a:rPr lang="ru-RU" sz="4500" b="1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В’ячеслав</a:t>
            </a:r>
            <a:r>
              <a:rPr lang="ru-RU" sz="45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4500" b="1" dirty="0" err="1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Липинський</a:t>
            </a:r>
            <a:endParaRPr lang="ru-RU" sz="4500" b="1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endParaRPr lang="ru-RU" sz="3600" b="1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18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14127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uk-UA" sz="4000" b="1" spc="50" dirty="0" smtClean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Гра- вікторина </a:t>
            </a:r>
          </a:p>
          <a:p>
            <a:pPr lvl="0" algn="ctr"/>
            <a:r>
              <a:rPr lang="uk-UA" sz="4000" b="1" spc="50" dirty="0" smtClean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«</a:t>
            </a:r>
            <a:r>
              <a:rPr lang="uk-UA" sz="4000" b="1" spc="50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Як я знаю </a:t>
            </a:r>
            <a:r>
              <a:rPr lang="uk-UA" sz="4000" b="1" spc="50" dirty="0" smtClean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Україну»</a:t>
            </a:r>
            <a:endParaRPr lang="ru-RU" sz="4000" b="1" spc="50" dirty="0">
              <a:ln w="1143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8338"/>
            <a:ext cx="3563888" cy="26729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940509"/>
            <a:ext cx="3131840" cy="23488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3868076" cy="2901057"/>
          </a:xfr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642" y="3969060"/>
            <a:ext cx="3851920" cy="28889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163" y="1806957"/>
            <a:ext cx="2587321" cy="194049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Вертикальный свиток 1"/>
          <p:cNvSpPr/>
          <p:nvPr/>
        </p:nvSpPr>
        <p:spPr>
          <a:xfrm>
            <a:off x="3779912" y="1511530"/>
            <a:ext cx="2736304" cy="2457530"/>
          </a:xfrm>
          <a:prstGeom prst="verticalScroll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7-Б клас, </a:t>
            </a:r>
          </a:p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класний керівник </a:t>
            </a:r>
            <a:r>
              <a:rPr lang="uk-UA" sz="2000" b="1" dirty="0" err="1" smtClean="0">
                <a:solidFill>
                  <a:srgbClr val="0070C0"/>
                </a:solidFill>
              </a:rPr>
              <a:t>Марущак</a:t>
            </a:r>
            <a:r>
              <a:rPr lang="uk-UA" sz="2000" b="1" dirty="0" smtClean="0">
                <a:solidFill>
                  <a:srgbClr val="0070C0"/>
                </a:solidFill>
              </a:rPr>
              <a:t> В.О.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3236">
            <a:off x="7241844" y="337444"/>
            <a:ext cx="1636608" cy="1037609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12192">
            <a:off x="323527" y="-53306"/>
            <a:ext cx="1843597" cy="1519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057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5" y="24005"/>
            <a:ext cx="5829068" cy="20002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spc="50" dirty="0" smtClean="0">
                <a:ln w="11430"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Виховна година </a:t>
            </a:r>
          </a:p>
          <a:p>
            <a:pPr algn="ctr"/>
            <a:r>
              <a:rPr lang="uk-UA" sz="4000" b="1" spc="50" dirty="0" smtClean="0">
                <a:ln w="11430"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«Я </a:t>
            </a:r>
            <a:r>
              <a:rPr lang="uk-UA" sz="4000" b="1" spc="50" dirty="0">
                <a:ln w="11430"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люблю </a:t>
            </a:r>
            <a:r>
              <a:rPr lang="uk-UA" sz="4000" b="1" spc="50" dirty="0" smtClean="0">
                <a:ln w="11430"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Україну»</a:t>
            </a:r>
            <a:endParaRPr lang="ru-RU" sz="4000" b="1" spc="50" dirty="0">
              <a:ln w="11430">
                <a:solidFill>
                  <a:srgbClr val="002060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8774"/>
            <a:ext cx="6347713" cy="145601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 </a:t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215">
            <a:off x="6338723" y="291815"/>
            <a:ext cx="2319722" cy="309296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479103"/>
            <a:ext cx="3141775" cy="399701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75" y="-9449"/>
            <a:ext cx="1491630" cy="19888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8296"/>
            <a:ext cx="3131839" cy="263931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017" y="2852936"/>
            <a:ext cx="2911077" cy="3881437"/>
          </a:xfrm>
          <a:effectLst>
            <a:softEdge rad="127000"/>
          </a:effectLst>
        </p:spPr>
      </p:pic>
      <p:sp>
        <p:nvSpPr>
          <p:cNvPr id="9" name="Овальная выноска 8"/>
          <p:cNvSpPr/>
          <p:nvPr/>
        </p:nvSpPr>
        <p:spPr>
          <a:xfrm>
            <a:off x="25799" y="4476850"/>
            <a:ext cx="3394073" cy="2290841"/>
          </a:xfrm>
          <a:prstGeom prst="wedgeEllipseCallout">
            <a:avLst>
              <a:gd name="adj1" fmla="val 44563"/>
              <a:gd name="adj2" fmla="val -66256"/>
            </a:avLst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7-А клас,</a:t>
            </a:r>
            <a:endParaRPr lang="uk-UA" sz="2000" b="1" dirty="0">
              <a:solidFill>
                <a:srgbClr val="0070C0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класний керівник</a:t>
            </a:r>
          </a:p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 </a:t>
            </a:r>
            <a:r>
              <a:rPr lang="uk-UA" sz="2000" b="1" dirty="0" err="1" smtClean="0">
                <a:solidFill>
                  <a:srgbClr val="0070C0"/>
                </a:solidFill>
              </a:rPr>
              <a:t>Вайс</a:t>
            </a:r>
            <a:r>
              <a:rPr lang="uk-UA" sz="2000" b="1" dirty="0" smtClean="0">
                <a:solidFill>
                  <a:srgbClr val="0070C0"/>
                </a:solidFill>
              </a:rPr>
              <a:t> </a:t>
            </a:r>
            <a:r>
              <a:rPr lang="uk-UA" sz="2000" b="1" dirty="0" err="1" smtClean="0">
                <a:solidFill>
                  <a:srgbClr val="0070C0"/>
                </a:solidFill>
              </a:rPr>
              <a:t>В.Ст</a:t>
            </a:r>
            <a:r>
              <a:rPr lang="uk-UA" sz="2000" b="1" dirty="0" smtClean="0">
                <a:solidFill>
                  <a:srgbClr val="0070C0"/>
                </a:solidFill>
              </a:rPr>
              <a:t>.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5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14" y="2208421"/>
            <a:ext cx="2619937" cy="1964953"/>
          </a:xfr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9215">
            <a:off x="338533" y="2225410"/>
            <a:ext cx="3131840" cy="23488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31" y="4305592"/>
            <a:ext cx="3275856" cy="245689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2027">
            <a:off x="5457539" y="4413605"/>
            <a:ext cx="2987824" cy="224086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79512" y="0"/>
            <a:ext cx="8784975" cy="17008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spc="50" dirty="0" smtClean="0">
                <a:ln w="11430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Виховна година</a:t>
            </a:r>
          </a:p>
          <a:p>
            <a:pPr algn="ctr"/>
            <a:r>
              <a:rPr lang="uk-UA" sz="4000" b="1" spc="50" dirty="0" smtClean="0">
                <a:ln w="11430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 «Людина</a:t>
            </a:r>
            <a:r>
              <a:rPr lang="uk-UA" sz="4000" b="1" spc="50" dirty="0">
                <a:ln w="11430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, особистість, громадянин</a:t>
            </a:r>
            <a:r>
              <a:rPr lang="uk-UA" sz="4000" b="1" spc="50" dirty="0" smtClean="0">
                <a:ln w="11430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»</a:t>
            </a:r>
            <a:endParaRPr lang="ru-RU" sz="4000" b="1" spc="50" dirty="0">
              <a:ln w="11430">
                <a:solidFill>
                  <a:schemeClr val="accent5">
                    <a:lumMod val="50000"/>
                  </a:schemeClr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Овальная выноска 8"/>
          <p:cNvSpPr/>
          <p:nvPr/>
        </p:nvSpPr>
        <p:spPr>
          <a:xfrm>
            <a:off x="2771800" y="4302056"/>
            <a:ext cx="3024336" cy="2460428"/>
          </a:xfrm>
          <a:prstGeom prst="wedgeEllipseCallout">
            <a:avLst>
              <a:gd name="adj1" fmla="val 8812"/>
              <a:gd name="adj2" fmla="val -62019"/>
            </a:avLst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9-А клас, </a:t>
            </a:r>
          </a:p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класний керівник </a:t>
            </a:r>
            <a:r>
              <a:rPr lang="uk-UA" sz="2000" b="1" dirty="0" err="1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Штефанюк</a:t>
            </a:r>
            <a:r>
              <a:rPr lang="uk-UA" sz="2000" b="1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 М.П</a:t>
            </a:r>
            <a:r>
              <a:rPr lang="uk-UA" sz="2000" b="1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.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97" y="1572747"/>
            <a:ext cx="2067694" cy="275692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909" y="1572747"/>
            <a:ext cx="2724547" cy="106416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51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18877"/>
            <a:ext cx="3868076" cy="2901057"/>
          </a:xfr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380" y="4241696"/>
            <a:ext cx="3360373" cy="25202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566" y="692696"/>
            <a:ext cx="2427734" cy="323697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171379"/>
            <a:ext cx="1995686" cy="266091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036496" cy="15567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Виховна година </a:t>
            </a:r>
          </a:p>
          <a:p>
            <a:pPr algn="ctr"/>
            <a:r>
              <a:rPr lang="uk-UA" sz="40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«</a:t>
            </a:r>
            <a:r>
              <a:rPr lang="uk-UA" sz="4000" b="1" spc="50" dirty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Прагнемо миру</a:t>
            </a:r>
            <a:r>
              <a:rPr lang="uk-UA" sz="40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»</a:t>
            </a:r>
            <a:endParaRPr lang="ru-RU" sz="4000" b="1" spc="50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Вертикальный свиток 7"/>
          <p:cNvSpPr/>
          <p:nvPr/>
        </p:nvSpPr>
        <p:spPr>
          <a:xfrm>
            <a:off x="3861577" y="1556792"/>
            <a:ext cx="2520280" cy="3154217"/>
          </a:xfrm>
          <a:prstGeom prst="verticalScroll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000" b="1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9-Б клас, класний керівник </a:t>
            </a:r>
            <a:r>
              <a:rPr lang="uk-UA" sz="2000" b="1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Зеленчук Н.Д</a:t>
            </a:r>
            <a:r>
              <a:rPr lang="uk-UA" sz="2000" b="1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.</a:t>
            </a:r>
            <a:r>
              <a:rPr lang="uk-UA" sz="2000" b="1" dirty="0" smtClean="0">
                <a:solidFill>
                  <a:srgbClr val="002060"/>
                </a:solidFill>
              </a:rPr>
              <a:t> 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92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928704"/>
            <a:ext cx="3323397" cy="2492548"/>
          </a:xfr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001" y="44754"/>
            <a:ext cx="2688763" cy="201657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05" y="2492896"/>
            <a:ext cx="2688763" cy="201657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25144"/>
            <a:ext cx="2700256" cy="202519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768" y="2061326"/>
            <a:ext cx="2628336" cy="220858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79512" y="44754"/>
            <a:ext cx="5904656" cy="216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spc="50" dirty="0" smtClean="0">
                <a:ln w="11430"/>
                <a:solidFill>
                  <a:srgbClr val="CC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Виховна година </a:t>
            </a:r>
            <a:r>
              <a:rPr lang="uk-UA" sz="4000" b="1" spc="50" dirty="0" smtClean="0">
                <a:ln w="11430"/>
                <a:solidFill>
                  <a:srgbClr val="CC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 </a:t>
            </a:r>
          </a:p>
          <a:p>
            <a:pPr algn="ctr"/>
            <a:r>
              <a:rPr lang="uk-UA" sz="4000" b="1" spc="50" dirty="0" smtClean="0">
                <a:ln w="11430"/>
                <a:solidFill>
                  <a:srgbClr val="CC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 </a:t>
            </a:r>
            <a:r>
              <a:rPr lang="uk-UA" sz="4000" b="1" spc="50" dirty="0">
                <a:ln w="11430"/>
                <a:solidFill>
                  <a:srgbClr val="CC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«Національні символи України» </a:t>
            </a:r>
            <a:endParaRPr lang="ru-RU" sz="4000" b="1" spc="50" dirty="0">
              <a:ln w="11430"/>
              <a:solidFill>
                <a:srgbClr val="CC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Овальная выноска 12"/>
          <p:cNvSpPr/>
          <p:nvPr/>
        </p:nvSpPr>
        <p:spPr>
          <a:xfrm>
            <a:off x="3055162" y="4269910"/>
            <a:ext cx="3677077" cy="1876196"/>
          </a:xfrm>
          <a:prstGeom prst="wedgeEllipseCallout">
            <a:avLst>
              <a:gd name="adj1" fmla="val -57949"/>
              <a:gd name="adj2" fmla="val -61161"/>
            </a:avLst>
          </a:prstGeom>
          <a:solidFill>
            <a:schemeClr val="accent1">
              <a:lumMod val="40000"/>
              <a:lumOff val="6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2060"/>
                </a:solidFill>
              </a:rPr>
              <a:t>11-А клас, 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</a:rPr>
              <a:t>класний керівник Міллер </a:t>
            </a:r>
            <a:r>
              <a:rPr lang="uk-UA" b="1" dirty="0" err="1" smtClean="0">
                <a:solidFill>
                  <a:srgbClr val="002060"/>
                </a:solidFill>
              </a:rPr>
              <a:t>С.Ст</a:t>
            </a:r>
            <a:r>
              <a:rPr lang="uk-UA" b="1" dirty="0" smtClean="0">
                <a:solidFill>
                  <a:srgbClr val="002060"/>
                </a:solidFill>
              </a:rPr>
              <a:t>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509468"/>
            <a:ext cx="1944216" cy="163663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24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806377"/>
            <a:ext cx="3484033" cy="2613025"/>
          </a:xfr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11827"/>
            <a:ext cx="3419872" cy="256490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000059"/>
            <a:ext cx="3888432" cy="266930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036496" cy="1772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Виховна година </a:t>
            </a:r>
          </a:p>
          <a:p>
            <a:pPr algn="ctr"/>
            <a:r>
              <a:rPr lang="uk-UA" sz="4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«Всім </a:t>
            </a:r>
            <a:r>
              <a:rPr lang="uk-UA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серцем любіть Україну свою» </a:t>
            </a:r>
            <a:endParaRPr lang="ru-RU" sz="4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Овальная выноска 7"/>
          <p:cNvSpPr/>
          <p:nvPr/>
        </p:nvSpPr>
        <p:spPr>
          <a:xfrm rot="405123">
            <a:off x="157227" y="4560421"/>
            <a:ext cx="2766402" cy="2088232"/>
          </a:xfrm>
          <a:prstGeom prst="wedgeEllipseCallout">
            <a:avLst>
              <a:gd name="adj1" fmla="val 54724"/>
              <a:gd name="adj2" fmla="val -70711"/>
            </a:avLst>
          </a:prstGeom>
          <a:solidFill>
            <a:schemeClr val="accent1">
              <a:lumMod val="40000"/>
              <a:lumOff val="6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11-Б </a:t>
            </a:r>
            <a:r>
              <a:rPr lang="uk-UA" sz="2000" b="1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клас , класний керівник </a:t>
            </a:r>
            <a:r>
              <a:rPr lang="uk-UA" sz="2000" b="1" dirty="0" err="1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Кушнірюк</a:t>
            </a:r>
            <a:r>
              <a:rPr lang="uk-UA" sz="2000" b="1" dirty="0" smtClean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uk-UA" sz="2000" b="1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А.В.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53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21321"/>
            <a:ext cx="8229600" cy="936104"/>
          </a:xfrm>
          <a:solidFill>
            <a:schemeClr val="accent1">
              <a:lumMod val="40000"/>
              <a:lumOff val="60000"/>
            </a:schemeClr>
          </a:solidFill>
          <a:effectLst>
            <a:softEdge rad="127000"/>
          </a:effectLst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 роботи</a:t>
            </a:r>
            <a:endParaRPr lang="uk-UA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331182721"/>
              </p:ext>
            </p:extLst>
          </p:nvPr>
        </p:nvGraphicFramePr>
        <p:xfrm>
          <a:off x="323528" y="764704"/>
          <a:ext cx="3384376" cy="5673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35299750"/>
              </p:ext>
            </p:extLst>
          </p:nvPr>
        </p:nvGraphicFramePr>
        <p:xfrm>
          <a:off x="4860032" y="404664"/>
          <a:ext cx="4104456" cy="6591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0716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Tetjana\Desktop\Фото педрада 2019\IMG_20191108_0934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172" y="4030664"/>
            <a:ext cx="3144349" cy="235826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7504" y="169536"/>
            <a:ext cx="8784975" cy="1682209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softEdge rad="1270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nvex"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Виховна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година </a:t>
            </a:r>
            <a:b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«</a:t>
            </a:r>
            <a:r>
              <a:rPr lang="ru-RU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Подорожуємо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Україною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»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Tetjana\Desktop\Фото педрада 2019\IMG_20191108_0921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8064" y="1473719"/>
            <a:ext cx="3596217" cy="269716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0" name="Picture 6" descr="C:\Users\Tetjana\Desktop\Фото педрада 2019\IMG_20191108_09285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9556" y="3933056"/>
            <a:ext cx="2024149" cy="269748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7496" y="-7732240"/>
            <a:ext cx="11713302" cy="878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C:\Users\Tetjana\Desktop\Фото педрада 2019\IMG_20191108_0921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72" y="1752840"/>
            <a:ext cx="3264363" cy="244827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ьная выноска 2"/>
          <p:cNvSpPr/>
          <p:nvPr/>
        </p:nvSpPr>
        <p:spPr>
          <a:xfrm>
            <a:off x="235463" y="3926505"/>
            <a:ext cx="3275856" cy="2427545"/>
          </a:xfrm>
          <a:prstGeom prst="wedgeEllipseCallout">
            <a:avLst>
              <a:gd name="adj1" fmla="val 47921"/>
              <a:gd name="adj2" fmla="val 45296"/>
            </a:avLst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3-А </a:t>
            </a:r>
            <a:r>
              <a:rPr lang="ru-RU" sz="2000" b="1" dirty="0" err="1" smtClean="0">
                <a:solidFill>
                  <a:srgbClr val="C00000"/>
                </a:solidFill>
              </a:rPr>
              <a:t>клас</a:t>
            </a:r>
            <a:r>
              <a:rPr lang="ru-RU" sz="2000" b="1" dirty="0" smtClean="0">
                <a:solidFill>
                  <a:srgbClr val="C00000"/>
                </a:solidFill>
              </a:rPr>
              <a:t>, </a:t>
            </a:r>
            <a:r>
              <a:rPr lang="ru-RU" sz="2000" b="1" dirty="0" err="1" smtClean="0">
                <a:solidFill>
                  <a:srgbClr val="C00000"/>
                </a:solidFill>
              </a:rPr>
              <a:t>класний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керівник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>
                <a:solidFill>
                  <a:srgbClr val="C00000"/>
                </a:solidFill>
              </a:rPr>
              <a:t>Андрусяк М.Ю. </a:t>
            </a:r>
          </a:p>
        </p:txBody>
      </p:sp>
      <p:pic>
        <p:nvPicPr>
          <p:cNvPr id="4098" name="Picture 2" descr="Картинки по запросу патріотичне виховання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80661"/>
            <a:ext cx="1260140" cy="67207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патріотичне виховання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7286">
            <a:off x="2901758" y="2116678"/>
            <a:ext cx="2857908" cy="113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01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63" y="1484784"/>
            <a:ext cx="3099990" cy="2324993"/>
          </a:xfr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543" y="4097809"/>
            <a:ext cx="2070143" cy="276019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770" y="4084016"/>
            <a:ext cx="3419872" cy="256490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997" y="1379154"/>
            <a:ext cx="3419872" cy="256490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173" y="3235724"/>
            <a:ext cx="2298892" cy="172416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97809"/>
            <a:ext cx="2843808" cy="213285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Овальная выноска 9"/>
          <p:cNvSpPr/>
          <p:nvPr/>
        </p:nvSpPr>
        <p:spPr>
          <a:xfrm>
            <a:off x="6228184" y="910588"/>
            <a:ext cx="3032873" cy="2325136"/>
          </a:xfrm>
          <a:prstGeom prst="wedgeEllipseCallout">
            <a:avLst>
              <a:gd name="adj1" fmla="val -90894"/>
              <a:gd name="adj2" fmla="val -37679"/>
            </a:avLst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3-Б клас, </a:t>
            </a:r>
          </a:p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класний керівник </a:t>
            </a:r>
            <a:r>
              <a:rPr lang="uk-UA" sz="2000" b="1" dirty="0" err="1" smtClean="0">
                <a:solidFill>
                  <a:srgbClr val="0070C0"/>
                </a:solidFill>
              </a:rPr>
              <a:t>Тафійчук</a:t>
            </a:r>
            <a:r>
              <a:rPr lang="uk-UA" sz="2000" b="1" dirty="0">
                <a:solidFill>
                  <a:srgbClr val="0070C0"/>
                </a:solidFill>
              </a:rPr>
              <a:t> Д.Ф</a:t>
            </a:r>
            <a:r>
              <a:rPr lang="uk-UA" sz="2000" b="1" dirty="0" smtClean="0">
                <a:solidFill>
                  <a:srgbClr val="0070C0"/>
                </a:solidFill>
              </a:rPr>
              <a:t>.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" y="82617"/>
            <a:ext cx="9144000" cy="13663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Виховна  година </a:t>
            </a:r>
            <a:endParaRPr lang="uk-UA" sz="3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uk-UA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Подорожуємо Україною» 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754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80" y="1690849"/>
            <a:ext cx="4636161" cy="3477121"/>
          </a:xfrm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036496" cy="16908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Виховна година </a:t>
            </a:r>
          </a:p>
          <a:p>
            <a:pPr algn="ctr"/>
            <a:r>
              <a:rPr lang="uk-UA" sz="4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«Наша </a:t>
            </a:r>
            <a:r>
              <a:rPr lang="uk-UA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Вітчизна – Україна</a:t>
            </a:r>
            <a:r>
              <a:rPr lang="uk-UA" sz="4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4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Овальная выноска 4"/>
          <p:cNvSpPr/>
          <p:nvPr/>
        </p:nvSpPr>
        <p:spPr>
          <a:xfrm>
            <a:off x="4932041" y="1690848"/>
            <a:ext cx="3794136" cy="2386223"/>
          </a:xfrm>
          <a:prstGeom prst="wedgeEllipseCallout">
            <a:avLst>
              <a:gd name="adj1" fmla="val -58962"/>
              <a:gd name="adj2" fmla="val -55892"/>
            </a:avLst>
          </a:prstGeom>
          <a:solidFill>
            <a:schemeClr val="accent1">
              <a:lumMod val="40000"/>
              <a:lumOff val="6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</a:rPr>
              <a:t>4-Б </a:t>
            </a:r>
            <a:r>
              <a:rPr lang="uk-UA" sz="2000" b="1" dirty="0" smtClean="0">
                <a:solidFill>
                  <a:schemeClr val="tx1"/>
                </a:solidFill>
              </a:rPr>
              <a:t>клас, </a:t>
            </a:r>
          </a:p>
          <a:p>
            <a:pPr algn="ctr"/>
            <a:r>
              <a:rPr lang="uk-UA" sz="2000" b="1" dirty="0">
                <a:solidFill>
                  <a:schemeClr val="tx1"/>
                </a:solidFill>
              </a:rPr>
              <a:t>к</a:t>
            </a:r>
            <a:r>
              <a:rPr lang="uk-UA" sz="2000" b="1" dirty="0" smtClean="0">
                <a:solidFill>
                  <a:schemeClr val="tx1"/>
                </a:solidFill>
              </a:rPr>
              <a:t>ласний керівник  </a:t>
            </a:r>
            <a:r>
              <a:rPr lang="uk-UA" sz="2000" b="1" dirty="0" err="1">
                <a:solidFill>
                  <a:schemeClr val="tx1"/>
                </a:solidFill>
              </a:rPr>
              <a:t>Юращук</a:t>
            </a:r>
            <a:r>
              <a:rPr lang="uk-UA" sz="2000" b="1" dirty="0">
                <a:solidFill>
                  <a:schemeClr val="tx1"/>
                </a:solidFill>
              </a:rPr>
              <a:t> Ю.Ф.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933056"/>
            <a:ext cx="3744416" cy="280831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5077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340768"/>
            <a:ext cx="8208912" cy="5400599"/>
          </a:xfrm>
        </p:spPr>
        <p:txBody>
          <a:bodyPr>
            <a:normAutofit fontScale="90000"/>
          </a:bodyPr>
          <a:lstStyle/>
          <a:p>
            <a:pPr algn="l"/>
            <a:r>
              <a:rPr lang="en-US" sz="27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700" b="1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7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Формування любові до рідного краю;</a:t>
            </a:r>
            <a:br>
              <a:rPr lang="uk-UA" sz="27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uk-UA" sz="27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Формування поваги до Конституції України,   державної символіки;</a:t>
            </a:r>
            <a:br>
              <a:rPr lang="uk-UA" sz="27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uk-UA" sz="27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Формування духовно – моральних взаємин;</a:t>
            </a:r>
            <a:br>
              <a:rPr lang="uk-UA" sz="27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7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Формування</a:t>
            </a:r>
            <a:r>
              <a:rPr lang="ru-RU" sz="27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любові</a:t>
            </a:r>
            <a:r>
              <a:rPr lang="ru-RU" sz="27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до культурного </a:t>
            </a:r>
            <a:r>
              <a:rPr lang="ru-RU" sz="27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спадку</a:t>
            </a:r>
            <a:r>
              <a:rPr lang="ru-RU" sz="27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свого</a:t>
            </a:r>
            <a:r>
              <a:rPr lang="ru-RU" sz="27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наро</a:t>
            </a:r>
            <a:r>
              <a:rPr lang="uk-UA" sz="27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27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у;</a:t>
            </a:r>
            <a:br>
              <a:rPr lang="ru-RU" sz="27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7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Виховання</a:t>
            </a:r>
            <a:r>
              <a:rPr lang="ru-RU" sz="27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любові</a:t>
            </a:r>
            <a:r>
              <a:rPr lang="ru-RU" sz="27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7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поваги</a:t>
            </a:r>
            <a:r>
              <a:rPr lang="ru-RU" sz="27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27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своїх</a:t>
            </a:r>
            <a:r>
              <a:rPr lang="ru-RU" sz="27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національних</a:t>
            </a:r>
            <a:r>
              <a:rPr lang="ru-RU" sz="27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особливостей</a:t>
            </a:r>
            <a:r>
              <a:rPr lang="ru-RU" sz="27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ru-RU" sz="27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7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Виховання</a:t>
            </a:r>
            <a:r>
              <a:rPr lang="ru-RU" sz="27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гордості</a:t>
            </a:r>
            <a:r>
              <a:rPr lang="ru-RU" sz="27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за </a:t>
            </a:r>
            <a:r>
              <a:rPr lang="ru-RU" sz="27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свій</a:t>
            </a:r>
            <a:r>
              <a:rPr lang="ru-RU" sz="27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народ, </a:t>
            </a:r>
            <a:r>
              <a:rPr lang="ru-RU" sz="27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шанування</a:t>
            </a:r>
            <a:r>
              <a:rPr lang="ru-RU" sz="27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героїв</a:t>
            </a:r>
            <a:r>
              <a:rPr lang="ru-RU" sz="27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України</a:t>
            </a:r>
            <a:r>
              <a:rPr lang="ru-RU" sz="27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ru-RU" sz="27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7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Толерантне</a:t>
            </a:r>
            <a:r>
              <a:rPr lang="ru-RU" sz="27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ставлення</a:t>
            </a:r>
            <a:r>
              <a:rPr lang="ru-RU" sz="27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27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представників</a:t>
            </a:r>
            <a:r>
              <a:rPr lang="ru-RU" sz="27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інших</a:t>
            </a:r>
            <a:r>
              <a:rPr lang="ru-RU" sz="27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національностей</a:t>
            </a:r>
            <a:r>
              <a:rPr lang="ru-RU" sz="27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до </a:t>
            </a:r>
            <a:r>
              <a:rPr lang="ru-RU" sz="27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ровесників</a:t>
            </a:r>
            <a:r>
              <a:rPr lang="ru-RU" sz="27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7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батьків</a:t>
            </a:r>
            <a:r>
              <a:rPr lang="ru-RU" sz="27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7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інших</a:t>
            </a:r>
            <a:r>
              <a:rPr lang="ru-RU" sz="27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людей.</a:t>
            </a:r>
            <a:r>
              <a:rPr lang="ru-RU" sz="27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27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uk-UA" sz="2700" dirty="0">
              <a:solidFill>
                <a:srgbClr val="00206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259632" y="260648"/>
            <a:ext cx="6417734" cy="1080121"/>
          </a:xfrm>
        </p:spPr>
        <p:txBody>
          <a:bodyPr>
            <a:normAutofit fontScale="92500" lnSpcReduction="20000"/>
          </a:bodyPr>
          <a:lstStyle/>
          <a:p>
            <a:r>
              <a:rPr lang="ru-RU" sz="3200" b="1" i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ЗАВДАННЯ НАЦІОНАЛЬНО-ПАТРІОТИЧНОГО 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ВИХОВАННЯ</a:t>
            </a:r>
            <a:r>
              <a:rPr lang="ru-RU" sz="1200" b="1" i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1200" b="1" i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4845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30" y="887983"/>
            <a:ext cx="4156108" cy="3117081"/>
          </a:xfr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1317511"/>
            <a:ext cx="3634221" cy="272566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834" y="4005064"/>
            <a:ext cx="3189419" cy="239206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37597"/>
            <a:ext cx="2987824" cy="224086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" y="17515"/>
            <a:ext cx="9143999" cy="16454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600" b="1" spc="50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Виховна година </a:t>
            </a:r>
          </a:p>
          <a:p>
            <a:pPr algn="ctr"/>
            <a:r>
              <a:rPr lang="uk-UA" sz="3600" b="1" spc="50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«Наша </a:t>
            </a:r>
            <a:r>
              <a:rPr lang="uk-UA" sz="3600" b="1" spc="50" dirty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Вітчизна – Україна</a:t>
            </a:r>
            <a:r>
              <a:rPr lang="uk-UA" sz="3600" b="1" spc="50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3600" b="1" spc="50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Овальная выноска 8"/>
          <p:cNvSpPr/>
          <p:nvPr/>
        </p:nvSpPr>
        <p:spPr>
          <a:xfrm>
            <a:off x="2793897" y="4371421"/>
            <a:ext cx="3168352" cy="2486579"/>
          </a:xfrm>
          <a:prstGeom prst="wedgeEllipseCallout">
            <a:avLst>
              <a:gd name="adj1" fmla="val 15240"/>
              <a:gd name="adj2" fmla="val -101608"/>
            </a:avLst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 4-А клас,</a:t>
            </a:r>
          </a:p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класний керівник</a:t>
            </a:r>
          </a:p>
          <a:p>
            <a:pPr algn="ctr"/>
            <a:r>
              <a:rPr lang="uk-UA" sz="2000" b="1" dirty="0" err="1" smtClean="0">
                <a:solidFill>
                  <a:srgbClr val="0070C0"/>
                </a:solidFill>
              </a:rPr>
              <a:t>Кушнірюк</a:t>
            </a:r>
            <a:r>
              <a:rPr lang="uk-UA" sz="2000" b="1" dirty="0" smtClean="0">
                <a:solidFill>
                  <a:srgbClr val="0070C0"/>
                </a:solidFill>
              </a:rPr>
              <a:t> </a:t>
            </a:r>
            <a:r>
              <a:rPr lang="uk-UA" sz="2000" b="1" dirty="0">
                <a:solidFill>
                  <a:srgbClr val="0070C0"/>
                </a:solidFill>
              </a:rPr>
              <a:t>Н.Д. 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1512168" cy="959146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38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061349"/>
            <a:ext cx="3231802" cy="2423852"/>
          </a:xfr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54819"/>
            <a:ext cx="3515883" cy="263691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064" y="4568324"/>
            <a:ext cx="2699792" cy="20248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" y="4591731"/>
            <a:ext cx="2627784" cy="197083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838" y="1930399"/>
            <a:ext cx="3131840" cy="266133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79512" y="116633"/>
            <a:ext cx="8764872" cy="18137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6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Година спілкування </a:t>
            </a:r>
          </a:p>
          <a:p>
            <a:pPr algn="ctr"/>
            <a:r>
              <a:rPr lang="uk-UA" sz="36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«Моя </a:t>
            </a:r>
            <a:r>
              <a:rPr lang="uk-UA" sz="3600" b="1" spc="50" dirty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Батьківщина. </a:t>
            </a:r>
            <a:endParaRPr lang="uk-UA" sz="3600" b="1" spc="50" dirty="0" smtClean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uk-UA" sz="36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Що </a:t>
            </a:r>
            <a:r>
              <a:rPr lang="uk-UA" sz="3600" b="1" spc="50" dirty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 знаю про Україну?» </a:t>
            </a:r>
            <a:endParaRPr lang="ru-RU" sz="3600" b="1" spc="50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Овальная выноска 9"/>
          <p:cNvSpPr/>
          <p:nvPr/>
        </p:nvSpPr>
        <p:spPr>
          <a:xfrm>
            <a:off x="6232082" y="4293096"/>
            <a:ext cx="2712302" cy="2564904"/>
          </a:xfrm>
          <a:prstGeom prst="wedgeEllipseCallout">
            <a:avLst>
              <a:gd name="adj1" fmla="val -93203"/>
              <a:gd name="adj2" fmla="val -67188"/>
            </a:avLst>
          </a:prstGeom>
          <a:solidFill>
            <a:schemeClr val="accent1">
              <a:lumMod val="40000"/>
              <a:lumOff val="6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002060"/>
                </a:solidFill>
              </a:rPr>
              <a:t>4-В </a:t>
            </a:r>
            <a:r>
              <a:rPr lang="uk-UA" sz="2000" b="1" dirty="0" smtClean="0">
                <a:solidFill>
                  <a:srgbClr val="002060"/>
                </a:solidFill>
              </a:rPr>
              <a:t>клас, класний керівник </a:t>
            </a:r>
            <a:r>
              <a:rPr lang="uk-UA" sz="2000" b="1" dirty="0" err="1">
                <a:solidFill>
                  <a:srgbClr val="002060"/>
                </a:solidFill>
              </a:rPr>
              <a:t>Пуфлер</a:t>
            </a:r>
            <a:r>
              <a:rPr lang="uk-UA" sz="2000" b="1" dirty="0">
                <a:solidFill>
                  <a:srgbClr val="002060"/>
                </a:solidFill>
              </a:rPr>
              <a:t> О.В. 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65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38344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uk-UA" sz="3100" dirty="0">
              <a:solidFill>
                <a:srgbClr val="FFFF00"/>
              </a:solidFill>
            </a:endParaRPr>
          </a:p>
        </p:txBody>
      </p:sp>
      <p:pic>
        <p:nvPicPr>
          <p:cNvPr id="2050" name="Picture 2" descr="C:\Users\Tetjana\Documents\20191212_1326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44824"/>
            <a:ext cx="2844853" cy="213363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2378075" cy="3140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549" y="4437112"/>
            <a:ext cx="1475930" cy="17852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736991"/>
            <a:ext cx="2016224" cy="335573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C:\Users\Tetjana\Desktop\IMG_20191209_1437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217" y="4662964"/>
            <a:ext cx="2226714" cy="167003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88640"/>
            <a:ext cx="8928992" cy="15841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УЧАСТЬ У  </a:t>
            </a:r>
          </a:p>
          <a:p>
            <a:pPr algn="ctr"/>
            <a:r>
              <a:rPr lang="uk-UA" sz="40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БЛАГОДІЙНИХ АКЦІЯХ</a:t>
            </a:r>
            <a:endParaRPr lang="ru-RU" sz="4000" b="1" spc="50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2" descr="C:\Users\Tetjana\Documents\IMG_20191216_12163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479" y="4265850"/>
            <a:ext cx="2607637" cy="195572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72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uk-UA" dirty="0">
              <a:solidFill>
                <a:srgbClr val="FFFF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4108799"/>
              </p:ext>
            </p:extLst>
          </p:nvPr>
        </p:nvGraphicFramePr>
        <p:xfrm>
          <a:off x="179512" y="1601186"/>
          <a:ext cx="8712969" cy="3551934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1188132"/>
                <a:gridCol w="6732748"/>
                <a:gridCol w="792089"/>
              </a:tblGrid>
              <a:tr h="585065">
                <a:tc>
                  <a:txBody>
                    <a:bodyPr/>
                    <a:lstStyle/>
                    <a:p>
                      <a:pPr marR="89535" indent="26987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uk-UA" sz="1800" spc="10" dirty="0">
                          <a:effectLst/>
                        </a:rPr>
                        <a:t>Дата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18" marR="61618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89535" indent="26987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uk-UA" sz="1800" spc="10">
                          <a:effectLst/>
                        </a:rPr>
                        <a:t>Назва акції або для кого зібрані кошти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18" marR="61618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uk-UA" sz="1800" spc="10">
                          <a:effectLst/>
                        </a:rPr>
                        <a:t>Сума 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18" marR="61618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738082">
                <a:tc>
                  <a:txBody>
                    <a:bodyPr/>
                    <a:lstStyle/>
                    <a:p>
                      <a:pPr marR="8953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uk-UA" sz="1600" spc="10" dirty="0" smtClean="0">
                          <a:effectLst/>
                        </a:rPr>
                        <a:t>10.12.</a:t>
                      </a:r>
                    </a:p>
                    <a:p>
                      <a:pPr marR="8953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uk-UA" sz="1600" spc="10" dirty="0" smtClean="0">
                          <a:effectLst/>
                        </a:rPr>
                        <a:t>2018р</a:t>
                      </a:r>
                      <a:r>
                        <a:rPr lang="uk-UA" sz="1600" spc="10" dirty="0">
                          <a:effectLst/>
                        </a:rPr>
                        <a:t>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18" marR="61618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uk-UA" sz="1800" spc="10" dirty="0">
                          <a:effectLst/>
                        </a:rPr>
                        <a:t>Шкільна акція «Рука допомоги» для </a:t>
                      </a:r>
                      <a:r>
                        <a:rPr lang="uk-UA" sz="1800" spc="10" dirty="0" smtClean="0">
                          <a:effectLst/>
                        </a:rPr>
                        <a:t>учениці </a:t>
                      </a:r>
                      <a:r>
                        <a:rPr lang="uk-UA" sz="1800" spc="10" dirty="0">
                          <a:effectLst/>
                        </a:rPr>
                        <a:t>8 </a:t>
                      </a:r>
                      <a:r>
                        <a:rPr lang="uk-UA" sz="1800" spc="10" dirty="0" smtClean="0">
                          <a:effectLst/>
                        </a:rPr>
                        <a:t>класу </a:t>
                      </a:r>
                      <a:r>
                        <a:rPr lang="uk-UA" sz="1800" spc="10" dirty="0">
                          <a:effectLst/>
                        </a:rPr>
                        <a:t>нашої школи </a:t>
                      </a:r>
                      <a:r>
                        <a:rPr lang="uk-UA" sz="1800" spc="10" dirty="0" err="1">
                          <a:effectLst/>
                        </a:rPr>
                        <a:t>Тітової</a:t>
                      </a:r>
                      <a:r>
                        <a:rPr lang="uk-UA" sz="1800" spc="10" dirty="0">
                          <a:effectLst/>
                        </a:rPr>
                        <a:t> Діани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18" marR="61618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uk-UA" sz="1800" spc="10">
                          <a:effectLst/>
                        </a:rPr>
                        <a:t>7000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18" marR="61618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107123">
                <a:tc>
                  <a:txBody>
                    <a:bodyPr/>
                    <a:lstStyle/>
                    <a:p>
                      <a:pPr marR="8953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uk-UA" sz="1600" spc="10" dirty="0">
                          <a:effectLst/>
                        </a:rPr>
                        <a:t>18.12</a:t>
                      </a:r>
                      <a:r>
                        <a:rPr lang="uk-UA" sz="1600" spc="10" dirty="0" smtClean="0">
                          <a:effectLst/>
                        </a:rPr>
                        <a:t>.</a:t>
                      </a:r>
                    </a:p>
                    <a:p>
                      <a:pPr marR="8953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uk-UA" sz="1600" spc="10" dirty="0" smtClean="0">
                          <a:effectLst/>
                        </a:rPr>
                        <a:t>2018р</a:t>
                      </a:r>
                      <a:r>
                        <a:rPr lang="uk-UA" sz="1600" spc="10" dirty="0">
                          <a:effectLst/>
                        </a:rPr>
                        <a:t>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18" marR="61618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uk-UA" sz="1800" spc="10">
                          <a:effectLst/>
                        </a:rPr>
                        <a:t>Шкільна акція «Рука допомоги» організована педагогічним колективом школи для малозабезпечених учнів нашої школи для придбання новорічних подарунків 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18" marR="61618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uk-UA" sz="1800" spc="10">
                          <a:effectLst/>
                        </a:rPr>
                        <a:t>1335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18" marR="61618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69041">
                <a:tc>
                  <a:txBody>
                    <a:bodyPr/>
                    <a:lstStyle/>
                    <a:p>
                      <a:pPr marR="8953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uk-UA" sz="1600" spc="10" dirty="0">
                          <a:effectLst/>
                        </a:rPr>
                        <a:t>05.03</a:t>
                      </a:r>
                      <a:r>
                        <a:rPr lang="uk-UA" sz="1600" spc="10" dirty="0" smtClean="0">
                          <a:effectLst/>
                        </a:rPr>
                        <a:t>.</a:t>
                      </a:r>
                    </a:p>
                    <a:p>
                      <a:pPr marR="8953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uk-UA" sz="1600" spc="10" dirty="0" smtClean="0">
                          <a:effectLst/>
                        </a:rPr>
                        <a:t>2019р</a:t>
                      </a:r>
                      <a:r>
                        <a:rPr lang="uk-UA" sz="1600" spc="10" dirty="0">
                          <a:effectLst/>
                        </a:rPr>
                        <a:t>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18" marR="61618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uk-UA" sz="1800" spc="10">
                          <a:effectLst/>
                        </a:rPr>
                        <a:t>Акція «Назустріч мрії» для Чорней М.М.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18" marR="61618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uk-UA" sz="1800" spc="10">
                          <a:effectLst/>
                        </a:rPr>
                        <a:t>4037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18" marR="61618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69041">
                <a:tc>
                  <a:txBody>
                    <a:bodyPr/>
                    <a:lstStyle/>
                    <a:p>
                      <a:pPr marR="8953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uk-UA" sz="1600" spc="10" dirty="0">
                          <a:effectLst/>
                        </a:rPr>
                        <a:t>02.05</a:t>
                      </a:r>
                      <a:r>
                        <a:rPr lang="uk-UA" sz="1600" spc="10" dirty="0" smtClean="0">
                          <a:effectLst/>
                        </a:rPr>
                        <a:t>.</a:t>
                      </a:r>
                    </a:p>
                    <a:p>
                      <a:pPr marR="8953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uk-UA" sz="1600" spc="10" dirty="0" smtClean="0">
                          <a:effectLst/>
                        </a:rPr>
                        <a:t>2019р</a:t>
                      </a:r>
                      <a:r>
                        <a:rPr lang="uk-UA" sz="1600" spc="10" dirty="0">
                          <a:effectLst/>
                        </a:rPr>
                        <a:t>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18" marR="61618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uk-UA" sz="1800" spc="10" dirty="0">
                          <a:effectLst/>
                        </a:rPr>
                        <a:t>Акція «Серце до серця»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18" marR="61618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91275" algn="l"/>
                        </a:tabLst>
                      </a:pPr>
                      <a:r>
                        <a:rPr lang="uk-UA" sz="1800" spc="10" dirty="0">
                          <a:effectLst/>
                        </a:rPr>
                        <a:t>1325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618" marR="61618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8488" y="0"/>
            <a:ext cx="8853992" cy="13628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6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j-ea"/>
                <a:cs typeface="+mj-cs"/>
              </a:rPr>
              <a:t>УЧАСТЬ У БЛАГОДІЙНИХ АКЦІЯХ</a:t>
            </a:r>
            <a:endParaRPr lang="ru-RU" b="1" spc="50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42359" y="1005222"/>
            <a:ext cx="5184576" cy="45462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2018-2019 </a:t>
            </a:r>
            <a:r>
              <a:rPr lang="uk-UA" b="1" i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н.р</a:t>
            </a:r>
            <a:r>
              <a:rPr lang="uk-UA" b="1" i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ru-RU" b="1" i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9672" y="5013176"/>
            <a:ext cx="5616624" cy="5040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2019-2020 </a:t>
            </a:r>
            <a:r>
              <a:rPr lang="uk-UA" b="1" i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н.р</a:t>
            </a:r>
            <a:r>
              <a:rPr lang="uk-UA" b="1" i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ru-RU" b="1" i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578963"/>
              </p:ext>
            </p:extLst>
          </p:nvPr>
        </p:nvGraphicFramePr>
        <p:xfrm>
          <a:off x="216023" y="5517232"/>
          <a:ext cx="8676457" cy="91440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187625"/>
                <a:gridCol w="6696744"/>
                <a:gridCol w="792088"/>
              </a:tblGrid>
              <a:tr h="79208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11.12.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2019р.</a:t>
                      </a:r>
                      <a:endParaRPr kumimoji="0" lang="ru-RU" sz="1800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sz="2000" i="1" u="none" strike="noStrike" kern="1200" cap="none" spc="1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Шкільна акція «Рука допомоги» </a:t>
                      </a:r>
                    </a:p>
                    <a:p>
                      <a:r>
                        <a:rPr kumimoji="0" lang="uk-UA" sz="2000" i="1" u="none" strike="noStrike" kern="1200" cap="none" spc="1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для учениці 5 класу нашої школи </a:t>
                      </a:r>
                      <a:r>
                        <a:rPr lang="uk-UA" sz="2000" i="1" dirty="0" err="1" smtClean="0">
                          <a:effectLst/>
                        </a:rPr>
                        <a:t>Фіряк</a:t>
                      </a:r>
                      <a:r>
                        <a:rPr lang="uk-UA" sz="2000" i="1" dirty="0" smtClean="0">
                          <a:effectLst/>
                        </a:rPr>
                        <a:t> Вікторії </a:t>
                      </a:r>
                      <a:r>
                        <a:rPr kumimoji="0" lang="uk-UA" sz="2000" i="1" u="none" strike="noStrike" kern="1200" cap="none" spc="1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  </a:t>
                      </a:r>
                      <a:endParaRPr lang="ru-RU" sz="2000" i="1" dirty="0">
                        <a:solidFill>
                          <a:schemeClr val="tx1"/>
                        </a:solidFill>
                        <a:latin typeface="Bahnschrift SemiBold" panose="020B0502040204020203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800" dirty="0" smtClean="0">
                          <a:effectLst/>
                        </a:rPr>
                        <a:t>7993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078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FFFF00"/>
                </a:solidFill>
              </a:rPr>
              <a:t/>
            </a:r>
            <a:br>
              <a:rPr lang="uk-UA" sz="3600" b="1" dirty="0" smtClean="0">
                <a:solidFill>
                  <a:srgbClr val="FFFF00"/>
                </a:solidFill>
              </a:rPr>
            </a:br>
            <a:endParaRPr lang="uk-UA" sz="3600" b="1" dirty="0">
              <a:solidFill>
                <a:srgbClr val="FFFF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6336648"/>
              </p:ext>
            </p:extLst>
          </p:nvPr>
        </p:nvGraphicFramePr>
        <p:xfrm>
          <a:off x="124054" y="1988840"/>
          <a:ext cx="8696418" cy="3121307"/>
        </p:xfrm>
        <a:graphic>
          <a:graphicData uri="http://schemas.openxmlformats.org/drawingml/2006/table">
            <a:tbl>
              <a:tblPr firstRow="1" firstCol="1" bandRow="1"/>
              <a:tblGrid>
                <a:gridCol w="640338"/>
                <a:gridCol w="842986"/>
                <a:gridCol w="832440"/>
                <a:gridCol w="1038101"/>
                <a:gridCol w="789499"/>
                <a:gridCol w="876134"/>
                <a:gridCol w="960507"/>
                <a:gridCol w="748066"/>
                <a:gridCol w="747312"/>
                <a:gridCol w="1221035"/>
              </a:tblGrid>
              <a:tr h="8640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Класи, 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К- </a:t>
                      </a:r>
                      <a:r>
                        <a:rPr lang="uk-UA" sz="9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сть</a:t>
                      </a:r>
                      <a:r>
                        <a:rPr lang="uk-UA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учнів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1.Партіотизм –це любов до Батьківщини, служіння їй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2.Мужність – це якість особистості з сильними рисами характеру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3.Чи потрібно звертати увагу </a:t>
                      </a:r>
                      <a:r>
                        <a:rPr lang="uk-UA" sz="9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нанаціонально</a:t>
                      </a:r>
                      <a:r>
                        <a:rPr lang="uk-UA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патріотичне виховання? 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4.Чи вважаєте ви себе патріотом?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6.Де має </a:t>
                      </a:r>
                      <a:r>
                        <a:rPr lang="uk-UA" sz="9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здійснюваитись</a:t>
                      </a:r>
                      <a:r>
                        <a:rPr lang="uk-UA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9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нац</a:t>
                      </a:r>
                      <a:r>
                        <a:rPr lang="uk-UA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.-</a:t>
                      </a:r>
                      <a:r>
                        <a:rPr lang="uk-UA" sz="9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патр</a:t>
                      </a:r>
                      <a:r>
                        <a:rPr lang="uk-UA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uk-UA" sz="9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вих</a:t>
                      </a:r>
                      <a:r>
                        <a:rPr lang="uk-UA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.?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7. Коли потрібно починати виховувати патріотичні почуття?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8. Чи є сенс у </a:t>
                      </a:r>
                      <a:r>
                        <a:rPr lang="uk-UA" sz="9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нац</a:t>
                      </a:r>
                      <a:r>
                        <a:rPr lang="uk-UA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uk-UA" sz="9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патр</a:t>
                      </a:r>
                      <a:r>
                        <a:rPr lang="uk-UA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uk-UA" sz="9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вих</a:t>
                      </a:r>
                      <a:r>
                        <a:rPr lang="uk-UA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.?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9. Чиє в Україні патріоти?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10. Чи хотілиб ви брати участь у пісенних конкурсах на патріотичну тематику?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5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 (18уч.)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Так 70%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 сім’ї та школі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 раннього дитинства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Так 100%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Так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Так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9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 (28уч.)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9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 (25уч.)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9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 (22уч.)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9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(25 уч.)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9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 (20уч.)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9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 (23уч.)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85%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190" marR="611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79512" y="116632"/>
            <a:ext cx="8712968" cy="17008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Анкетування</a:t>
            </a:r>
            <a:r>
              <a:rPr lang="ru-RU" sz="40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на </a:t>
            </a:r>
            <a:r>
              <a:rPr lang="ru-RU" sz="4000" b="1" spc="50" dirty="0" err="1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виявлення</a:t>
            </a:r>
            <a:r>
              <a:rPr lang="ru-RU" sz="4000" b="1" spc="50" dirty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spc="50" dirty="0" err="1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рівня</a:t>
            </a:r>
            <a:r>
              <a:rPr lang="ru-RU" sz="4000" b="1" spc="50" dirty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spc="50" dirty="0" err="1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патріотичного</a:t>
            </a:r>
            <a:r>
              <a:rPr lang="ru-RU" sz="4000" b="1" spc="50" dirty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spc="50" dirty="0" err="1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світогляду</a:t>
            </a:r>
            <a:r>
              <a:rPr lang="ru-RU" sz="4000" b="1" spc="50" dirty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учнів</a:t>
            </a:r>
            <a:endParaRPr lang="ru-RU" sz="4000" b="1" spc="50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698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Презентація патріоти\5756ba84d1a381552ac896f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703808" cy="647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21888" y="1268760"/>
            <a:ext cx="6130432" cy="4176464"/>
          </a:xfrm>
        </p:spPr>
        <p:txBody>
          <a:bodyPr>
            <a:noAutofit/>
          </a:bodyPr>
          <a:lstStyle/>
          <a:p>
            <a:pPr algn="l"/>
            <a:r>
              <a:rPr lang="uk-UA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зупиняйся,  </a:t>
            </a:r>
            <a:r>
              <a:rPr lang="uk-UA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ВЧИТЕЛЮ,  </a:t>
            </a:r>
            <a:r>
              <a:rPr lang="uk-UA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не треба!</a:t>
            </a:r>
            <a:br>
              <a:rPr lang="uk-UA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Іди </a:t>
            </a:r>
            <a:r>
              <a:rPr lang="uk-UA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вперед, </a:t>
            </a:r>
            <a:br>
              <a:rPr lang="uk-UA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бо в цьому суть життя.</a:t>
            </a:r>
            <a:br>
              <a:rPr lang="uk-UA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 </a:t>
            </a:r>
            <a:r>
              <a:rPr lang="uk-UA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робиш чистим</a:t>
            </a:r>
            <a:br>
              <a:rPr lang="uk-UA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і безхмарним небо,</a:t>
            </a:r>
            <a:br>
              <a:rPr lang="uk-UA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 </a:t>
            </a:r>
            <a:r>
              <a:rPr lang="uk-UA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твориш віру </a:t>
            </a:r>
            <a:br>
              <a:rPr lang="uk-UA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uk-UA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uk-UA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краще майбуття… </a:t>
            </a:r>
            <a:r>
              <a:rPr lang="uk-UA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uk-UA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endParaRPr lang="ru-RU" sz="24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60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uk-UA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6294" y="1700808"/>
            <a:ext cx="8712968" cy="39703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b="1" dirty="0" smtClean="0">
                <a:solidFill>
                  <a:srgbClr val="7030A0"/>
                </a:solidFill>
              </a:rPr>
              <a:t>- Указ </a:t>
            </a:r>
            <a:r>
              <a:rPr lang="ru-RU" b="1" dirty="0">
                <a:solidFill>
                  <a:srgbClr val="7030A0"/>
                </a:solidFill>
              </a:rPr>
              <a:t>Президента </a:t>
            </a:r>
            <a:r>
              <a:rPr lang="ru-RU" b="1" dirty="0" err="1">
                <a:solidFill>
                  <a:srgbClr val="7030A0"/>
                </a:solidFill>
              </a:rPr>
              <a:t>України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від</a:t>
            </a:r>
            <a:r>
              <a:rPr lang="ru-RU" b="1" dirty="0">
                <a:solidFill>
                  <a:srgbClr val="7030A0"/>
                </a:solidFill>
              </a:rPr>
              <a:t> 18.05.2019 № 286/2019 «Про </a:t>
            </a:r>
            <a:r>
              <a:rPr lang="ru-RU" b="1" dirty="0" err="1">
                <a:solidFill>
                  <a:srgbClr val="7030A0"/>
                </a:solidFill>
              </a:rPr>
              <a:t>Стратегію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національно-патріотичного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виховання</a:t>
            </a:r>
            <a:r>
              <a:rPr lang="ru-RU" b="1" dirty="0">
                <a:solidFill>
                  <a:srgbClr val="7030A0"/>
                </a:solidFill>
              </a:rPr>
              <a:t>»;</a:t>
            </a:r>
          </a:p>
          <a:p>
            <a:r>
              <a:rPr lang="ru-RU" dirty="0"/>
              <a:t>-	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Наказ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Міністерства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освіти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і науки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України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від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29.07.2019 № 1038 «Про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внесення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змін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до наказу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Міністерства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освіти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і науки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України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від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16.06.2015 №641«Про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затвердження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Концепції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національно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патріотичного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виховання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дітей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і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молоді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Заходів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щодо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реалізації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Концепції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національно-патріотичного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виховання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дітей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і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молоді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методичних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рекомендацій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щодо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національно-патріотичного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виховання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у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загальноосвітніх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навчальних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закладах»;</a:t>
            </a:r>
          </a:p>
          <a:p>
            <a:r>
              <a:rPr lang="ru-RU" dirty="0"/>
              <a:t>-	</a:t>
            </a:r>
            <a:r>
              <a:rPr lang="ru-RU" b="1" dirty="0">
                <a:solidFill>
                  <a:schemeClr val="tx2"/>
                </a:solidFill>
              </a:rPr>
              <a:t>Лист </a:t>
            </a:r>
            <a:r>
              <a:rPr lang="ru-RU" b="1" dirty="0" err="1">
                <a:solidFill>
                  <a:schemeClr val="tx2"/>
                </a:solidFill>
              </a:rPr>
              <a:t>Міністерства</a:t>
            </a:r>
            <a:r>
              <a:rPr lang="ru-RU" b="1" dirty="0">
                <a:solidFill>
                  <a:schemeClr val="tx2"/>
                </a:solidFill>
              </a:rPr>
              <a:t> </a:t>
            </a:r>
            <a:r>
              <a:rPr lang="ru-RU" b="1" dirty="0" err="1">
                <a:solidFill>
                  <a:schemeClr val="tx2"/>
                </a:solidFill>
              </a:rPr>
              <a:t>освіти</a:t>
            </a:r>
            <a:r>
              <a:rPr lang="ru-RU" b="1" dirty="0">
                <a:solidFill>
                  <a:schemeClr val="tx2"/>
                </a:solidFill>
              </a:rPr>
              <a:t> і науки </a:t>
            </a:r>
            <a:r>
              <a:rPr lang="ru-RU" b="1" dirty="0" err="1">
                <a:solidFill>
                  <a:schemeClr val="tx2"/>
                </a:solidFill>
              </a:rPr>
              <a:t>України</a:t>
            </a:r>
            <a:r>
              <a:rPr lang="ru-RU" b="1" dirty="0">
                <a:solidFill>
                  <a:schemeClr val="tx2"/>
                </a:solidFill>
              </a:rPr>
              <a:t> </a:t>
            </a:r>
            <a:r>
              <a:rPr lang="ru-RU" b="1" dirty="0" err="1">
                <a:solidFill>
                  <a:schemeClr val="tx2"/>
                </a:solidFill>
              </a:rPr>
              <a:t>від</a:t>
            </a:r>
            <a:r>
              <a:rPr lang="ru-RU" b="1" dirty="0">
                <a:solidFill>
                  <a:schemeClr val="tx2"/>
                </a:solidFill>
              </a:rPr>
              <a:t> 16.08.2019 № 1/9-523 «Про </a:t>
            </a:r>
            <a:r>
              <a:rPr lang="ru-RU" b="1" dirty="0" err="1">
                <a:solidFill>
                  <a:schemeClr val="tx2"/>
                </a:solidFill>
              </a:rPr>
              <a:t>національно-патріотичне</a:t>
            </a:r>
            <a:r>
              <a:rPr lang="ru-RU" b="1" dirty="0">
                <a:solidFill>
                  <a:schemeClr val="tx2"/>
                </a:solidFill>
              </a:rPr>
              <a:t> </a:t>
            </a:r>
            <a:r>
              <a:rPr lang="ru-RU" b="1" dirty="0" err="1">
                <a:solidFill>
                  <a:schemeClr val="tx2"/>
                </a:solidFill>
              </a:rPr>
              <a:t>виховання</a:t>
            </a:r>
            <a:r>
              <a:rPr lang="ru-RU" b="1" dirty="0">
                <a:solidFill>
                  <a:schemeClr val="tx2"/>
                </a:solidFill>
              </a:rPr>
              <a:t> у закладах </a:t>
            </a:r>
            <a:r>
              <a:rPr lang="ru-RU" b="1" dirty="0" err="1">
                <a:solidFill>
                  <a:schemeClr val="tx2"/>
                </a:solidFill>
              </a:rPr>
              <a:t>освіти</a:t>
            </a:r>
            <a:r>
              <a:rPr lang="ru-RU" b="1" dirty="0">
                <a:solidFill>
                  <a:schemeClr val="tx2"/>
                </a:solidFill>
              </a:rPr>
              <a:t> у 2019/2020 </a:t>
            </a:r>
            <a:r>
              <a:rPr lang="ru-RU" b="1" dirty="0" err="1">
                <a:solidFill>
                  <a:schemeClr val="tx2"/>
                </a:solidFill>
              </a:rPr>
              <a:t>навчальному</a:t>
            </a:r>
            <a:r>
              <a:rPr lang="ru-RU" b="1" dirty="0">
                <a:solidFill>
                  <a:schemeClr val="tx2"/>
                </a:solidFill>
              </a:rPr>
              <a:t> </a:t>
            </a:r>
            <a:r>
              <a:rPr lang="ru-RU" b="1" dirty="0" err="1">
                <a:solidFill>
                  <a:schemeClr val="tx2"/>
                </a:solidFill>
              </a:rPr>
              <a:t>році</a:t>
            </a:r>
            <a:r>
              <a:rPr lang="ru-RU" b="1" dirty="0" smtClean="0">
                <a:solidFill>
                  <a:schemeClr val="tx2"/>
                </a:solidFill>
              </a:rPr>
              <a:t>».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4247" y="44624"/>
            <a:ext cx="8712968" cy="1800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i="1" u="sng" kern="1800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Нормативно-правова база </a:t>
            </a:r>
            <a:r>
              <a:rPr lang="uk-UA" sz="4000" b="1" i="1" u="sng" kern="1800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з питань національно - патріотичного виховання</a:t>
            </a:r>
            <a:endParaRPr lang="ru-RU" sz="4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72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E:\мама\Робота\Фото ШКОЛА\Голуб миру\2019\IMG-9233729abade8c988f93373dfc918191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099" y="3068960"/>
            <a:ext cx="1944216" cy="259228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790" y="-7313"/>
            <a:ext cx="8229600" cy="628001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uk-UA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uk-UA" b="1" dirty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uk-UA" b="1" dirty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uk-UA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uk-UA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b="1" dirty="0">
                <a:solidFill>
                  <a:srgbClr val="FFFF00"/>
                </a:solidFill>
                <a:latin typeface="Monotype Corsiva" pitchFamily="66" charset="0"/>
              </a:rPr>
              <a:t/>
            </a:r>
            <a:br>
              <a:rPr lang="ru-RU" b="1" dirty="0">
                <a:solidFill>
                  <a:srgbClr val="FFFF00"/>
                </a:solidFill>
                <a:latin typeface="Monotype Corsiva" pitchFamily="66" charset="0"/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4340" name="Picture 4" descr="http://stend.ucoz.com/_ph/6/6323788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5661248"/>
            <a:ext cx="784887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мама\Робота\Фото ШКОЛА\Голуб миру\2019\IMG-2288e1564a525859fa297dbca516da7b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9874"/>
            <a:ext cx="3000333" cy="22502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901" y="2739069"/>
            <a:ext cx="2166189" cy="288825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E:\мама\Робота\Фото ШКОЛА\2018-2019\Флешмоб День Миру\20180921_1243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627" y="1488802"/>
            <a:ext cx="2741788" cy="205634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E:\мама\Робота\Фото ШКОЛА\2018-2019\Флешмоб День Миру\20180921_12321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29" y="1488802"/>
            <a:ext cx="2656084" cy="199206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E:\мама\Робота\Фото ШКОЛА\2018-2019\Флешмоб День Миру\20180921_12223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890" y="1532297"/>
            <a:ext cx="2540095" cy="190507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7504" y="0"/>
            <a:ext cx="8928992" cy="1484784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Міжнародний день </a:t>
            </a:r>
            <a:r>
              <a:rPr lang="uk-UA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миру (21.09) флеш- </a:t>
            </a:r>
            <a:r>
              <a:rPr lang="uk-UA" sz="40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моб</a:t>
            </a:r>
            <a:r>
              <a:rPr lang="uk-UA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 «Ми – за мир»</a:t>
            </a:r>
            <a:endParaRPr lang="ru-RU" sz="4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020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>
              <a:solidFill>
                <a:srgbClr val="FFFF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556792"/>
            <a:ext cx="3176587" cy="23844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54345"/>
            <a:ext cx="3286125" cy="2468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64" y="4167175"/>
            <a:ext cx="3262313" cy="2444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49080"/>
            <a:ext cx="3255963" cy="2438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285" y="2561153"/>
            <a:ext cx="2232248" cy="167688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410" y="0"/>
            <a:ext cx="8496944" cy="20608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883264" y="-729971"/>
            <a:ext cx="6929096" cy="283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sz="1800" b="1" i="0" u="none" strike="noStrike" cap="none" normalizeH="0" baseline="0" dirty="0" smtClean="0">
              <a:ln>
                <a:noFill/>
              </a:ln>
              <a:solidFill>
                <a:srgbClr val="943634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sz="4000" b="1" i="0" u="none" strike="noStrike" cap="none" normalizeH="0" baseline="0" dirty="0" smtClean="0">
              <a:ln>
                <a:noFill/>
              </a:ln>
              <a:solidFill>
                <a:srgbClr val="943634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4000" b="1" i="0" u="none" strike="noStrike" cap="none" normalizeH="0" baseline="0" dirty="0" smtClean="0">
                <a:ln>
                  <a:noFill/>
                </a:ln>
                <a:solidFill>
                  <a:srgbClr val="943634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ВІДЗНАЧЕННЯ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4000" b="1" i="0" u="none" strike="noStrike" cap="none" normalizeH="0" baseline="0" dirty="0" smtClean="0">
                <a:ln>
                  <a:noFill/>
                </a:ln>
                <a:solidFill>
                  <a:srgbClr val="943634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ДНЯ ЗАХИСНИКА  УКРАЇНИ</a:t>
            </a:r>
            <a:endParaRPr kumimoji="0" lang="uk-UA" alt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298" y="362634"/>
            <a:ext cx="1428076" cy="97813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069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94" y="2204864"/>
            <a:ext cx="3419872" cy="256490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009810"/>
            <a:ext cx="3003980" cy="2252985"/>
          </a:xfr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61245"/>
            <a:ext cx="3491880" cy="261891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94" y="4229754"/>
            <a:ext cx="3419872" cy="256490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-90265" y="1"/>
            <a:ext cx="9324528" cy="2204862"/>
          </a:xfrm>
          <a:prstGeom prst="rect">
            <a:avLst/>
          </a:prstGeom>
          <a:solidFill>
            <a:schemeClr val="tx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Лінійка  </a:t>
            </a:r>
            <a:r>
              <a:rPr lang="uk-UA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– реквієм  </a:t>
            </a:r>
            <a:endParaRPr lang="uk-UA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/>
              <a:ea typeface="Times New Roman"/>
            </a:endParaRPr>
          </a:p>
          <a:p>
            <a:pPr algn="ctr"/>
            <a:r>
              <a:rPr lang="uk-U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«</a:t>
            </a:r>
            <a:r>
              <a:rPr lang="uk-UA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Голодомор 1932-1933 років</a:t>
            </a:r>
            <a:r>
              <a:rPr lang="uk-U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».</a:t>
            </a:r>
          </a:p>
          <a:p>
            <a:pPr algn="ctr"/>
            <a:r>
              <a:rPr lang="uk-U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Година </a:t>
            </a:r>
            <a:r>
              <a:rPr lang="uk-UA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пам’яті «Рік 33-ий… Голод… Голод</a:t>
            </a:r>
            <a: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Times New Roman"/>
              </a:rPr>
              <a:t>…»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Овальная выноска 11"/>
          <p:cNvSpPr/>
          <p:nvPr/>
        </p:nvSpPr>
        <p:spPr>
          <a:xfrm flipH="1">
            <a:off x="3275856" y="2204864"/>
            <a:ext cx="2736304" cy="1996005"/>
          </a:xfrm>
          <a:prstGeom prst="wedgeEllipseCallout">
            <a:avLst>
              <a:gd name="adj1" fmla="val 50740"/>
              <a:gd name="adj2" fmla="val -58184"/>
            </a:avLst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10 клас,</a:t>
            </a:r>
          </a:p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вчитель </a:t>
            </a:r>
            <a:r>
              <a:rPr lang="uk-UA" sz="2000" b="1" dirty="0">
                <a:solidFill>
                  <a:srgbClr val="002060"/>
                </a:solidFill>
                <a:latin typeface="Times New Roman"/>
                <a:ea typeface="Times New Roman"/>
              </a:rPr>
              <a:t>історії та класний керівник Роман </a:t>
            </a:r>
            <a:r>
              <a:rPr lang="uk-UA" sz="20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Т.Д</a:t>
            </a:r>
            <a:r>
              <a:rPr lang="uk-UA" sz="2000" b="1" dirty="0">
                <a:solidFill>
                  <a:srgbClr val="002060"/>
                </a:solidFill>
                <a:latin typeface="Times New Roman"/>
                <a:ea typeface="Times New Roman"/>
              </a:rPr>
              <a:t>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202" y="5167313"/>
            <a:ext cx="1150243" cy="1390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86507"/>
            <a:ext cx="1231344" cy="8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666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696" y="4143040"/>
            <a:ext cx="3617040" cy="2712780"/>
          </a:xfr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0"/>
            <a:ext cx="5940152" cy="298655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" y="2492896"/>
            <a:ext cx="3779912" cy="283493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917" y="2262998"/>
            <a:ext cx="3611409" cy="270855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316" y="590108"/>
            <a:ext cx="2405559" cy="1806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784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91056"/>
          </a:xfrm>
        </p:spPr>
        <p:txBody>
          <a:bodyPr>
            <a:normAutofit fontScale="90000"/>
          </a:bodyPr>
          <a:lstStyle/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uk-UA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uk-UA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0"/>
            <a:ext cx="8424936" cy="17008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2800" b="1" spc="50" dirty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</a:t>
            </a:r>
            <a:r>
              <a:rPr lang="ru-RU" sz="28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часть у конкурсах  </a:t>
            </a:r>
          </a:p>
          <a:p>
            <a:pPr lvl="0" algn="ctr"/>
            <a:r>
              <a:rPr lang="ru-RU" sz="32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НАЦІОНАЛЬНО- ПАТРІОТИЧНОГО </a:t>
            </a:r>
            <a:r>
              <a:rPr lang="ru-RU" sz="32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спрямування</a:t>
            </a:r>
            <a:endParaRPr lang="ru-RU" sz="3200" b="1" spc="50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907332"/>
              </p:ext>
            </p:extLst>
          </p:nvPr>
        </p:nvGraphicFramePr>
        <p:xfrm>
          <a:off x="323528" y="1700844"/>
          <a:ext cx="8496944" cy="55365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496944"/>
              </a:tblGrid>
              <a:tr h="730880">
                <a:tc>
                  <a:txBody>
                    <a:bodyPr/>
                    <a:lstStyle/>
                    <a:p>
                      <a:pPr algn="l"/>
                      <a:r>
                        <a:rPr lang="uk-UA" sz="2000" b="1" dirty="0" smtClean="0">
                          <a:effectLst/>
                        </a:rPr>
                        <a:t>    1. Акція- </a:t>
                      </a:r>
                      <a:r>
                        <a:rPr lang="uk-UA" sz="2000" b="1" dirty="0" err="1" smtClean="0">
                          <a:effectLst/>
                        </a:rPr>
                        <a:t>флешмоб</a:t>
                      </a:r>
                      <a:r>
                        <a:rPr lang="uk-UA" sz="2000" b="1" dirty="0" smtClean="0">
                          <a:effectLst/>
                        </a:rPr>
                        <a:t> до Дня Незалежності України «Україна назавжди»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Bahnschrift SemiLight SemiConde" panose="020B0502040204020203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uk-UA" sz="2000" b="1" dirty="0" smtClean="0">
                          <a:effectLst/>
                        </a:rPr>
                        <a:t>     2. Районний етап  Всеукраїнського конкурсу робіт фото та відео аматорів «Моя Україно»</a:t>
                      </a:r>
                      <a:endParaRPr lang="ru-RU" sz="2000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effectLst/>
                        </a:rPr>
                        <a:t>     3. Шкільний етап Х Міжнародного  мовно-літературного  конкурсу  учнівської молоді імені Тараса Шевченка</a:t>
                      </a:r>
                      <a:endParaRPr lang="ru-RU" sz="2000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effectLst/>
                        </a:rPr>
                        <a:t>  4. Шкільний та районний  етапи  ХХ Міжнародного конкурсу з української мови імені Петра Яцика</a:t>
                      </a:r>
                      <a:endParaRPr lang="ru-RU" sz="2000" b="1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effectLst/>
                        </a:rPr>
                        <a:t>     5. Шкільний етап обласного  конкурсу літературних творів, творів образотворчого мистецтва та </a:t>
                      </a:r>
                      <a:r>
                        <a:rPr lang="uk-UA" sz="2000" b="1" dirty="0" err="1" smtClean="0">
                          <a:effectLst/>
                        </a:rPr>
                        <a:t>фоторобіт</a:t>
                      </a:r>
                      <a:r>
                        <a:rPr lang="uk-UA" sz="2000" b="1" dirty="0" smtClean="0">
                          <a:effectLst/>
                        </a:rPr>
                        <a:t> на тему «Захисники України: історія та сьогодення»</a:t>
                      </a:r>
                      <a:endParaRPr lang="ru-RU" sz="2000" b="1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uk-UA" sz="2000" b="1" dirty="0" smtClean="0">
                          <a:effectLst/>
                        </a:rPr>
                        <a:t>    6. Всеукраїнська краєзнавча експедиція учнівської молоді «Моя Батьківщина –Україна»</a:t>
                      </a:r>
                      <a:endParaRPr lang="ru-RU" sz="2000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uk-UA" sz="2000" b="1" dirty="0" smtClean="0">
                          <a:effectLst/>
                        </a:rPr>
                        <a:t>    7. Всеукраїнський учнівський конкурс «Стежками каменяра»</a:t>
                      </a:r>
                      <a:endParaRPr lang="ru-RU" sz="2000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400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2113</TotalTime>
  <Words>1112</Words>
  <Application>Microsoft Office PowerPoint</Application>
  <PresentationFormat>Экран (4:3)</PresentationFormat>
  <Paragraphs>260</Paragraphs>
  <Slides>35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Аспект</vt:lpstr>
      <vt:lpstr>Презентация PowerPoint</vt:lpstr>
      <vt:lpstr>Презентация PowerPoint</vt:lpstr>
      <vt:lpstr>- Формування любові до рідного краю; - Формування поваги до Конституції України,   державної символіки; - Формування духовно – моральних взаємин; - Формування любові до культурного спадку свого народу; - Виховання любові, поваги до своїх національних особливостей; - Виховання гордості за свій народ, шанування героїв України; - Толерантне ставлення до представників інших національностей, до ровесників, батьків, інших людей. </vt:lpstr>
      <vt:lpstr>Презентация PowerPoint</vt:lpstr>
      <vt:lpstr>    </vt:lpstr>
      <vt:lpstr>Презентация PowerPoint</vt:lpstr>
      <vt:lpstr>Презентация PowerPoint</vt:lpstr>
      <vt:lpstr>Презентация PowerPoint</vt:lpstr>
      <vt:lpstr>  </vt:lpstr>
      <vt:lpstr>  </vt:lpstr>
      <vt:lpstr>Презентация PowerPoint</vt:lpstr>
      <vt:lpstr>Презентация PowerPoint</vt:lpstr>
      <vt:lpstr>    </vt:lpstr>
      <vt:lpstr>Презентация PowerPoint</vt:lpstr>
      <vt:lpstr>Презентация PowerPoint</vt:lpstr>
      <vt:lpstr>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    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Форми роботи</vt:lpstr>
      <vt:lpstr>Виховна година  «Подорожуємо Україною»</vt:lpstr>
      <vt:lpstr>Презентация PowerPoint</vt:lpstr>
      <vt:lpstr>Презентация PowerPoint</vt:lpstr>
      <vt:lpstr>Презентация PowerPoint</vt:lpstr>
      <vt:lpstr>Презентация PowerPoint</vt:lpstr>
      <vt:lpstr>   </vt:lpstr>
      <vt:lpstr>Презентация PowerPoint</vt:lpstr>
      <vt:lpstr> </vt:lpstr>
      <vt:lpstr>Не зупиняйся,  ВЧИТЕЛЮ,                                    не треба! Іди вперед,                         бо в цьому суть життя. Ти робиш чистим                          і безхмарним небо, Ти твориш віру                в краще майбуття…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228</cp:revision>
  <cp:lastPrinted>2017-02-08T17:55:18Z</cp:lastPrinted>
  <dcterms:created xsi:type="dcterms:W3CDTF">2017-01-31T17:57:43Z</dcterms:created>
  <dcterms:modified xsi:type="dcterms:W3CDTF">2020-03-12T09:06:50Z</dcterms:modified>
</cp:coreProperties>
</file>